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1" r:id="rId4"/>
    <p:sldId id="257" r:id="rId5"/>
    <p:sldId id="266" r:id="rId6"/>
    <p:sldId id="267" r:id="rId7"/>
    <p:sldId id="260" r:id="rId8"/>
    <p:sldId id="261" r:id="rId9"/>
    <p:sldId id="259" r:id="rId10"/>
    <p:sldId id="272" r:id="rId11"/>
    <p:sldId id="262" r:id="rId12"/>
    <p:sldId id="268" r:id="rId13"/>
    <p:sldId id="269" r:id="rId14"/>
    <p:sldId id="270" r:id="rId15"/>
    <p:sldId id="264" r:id="rId16"/>
    <p:sldId id="263" r:id="rId17"/>
    <p:sldId id="265" r:id="rId18"/>
  </p:sldIdLst>
  <p:sldSz cx="18288000" cy="10287000"/>
  <p:notesSz cx="6858000" cy="9144000"/>
  <p:embeddedFontLst>
    <p:embeddedFont>
      <p:font typeface="Cloud" panose="020B0604020202020204" charset="0"/>
      <p:regular r:id="rId19"/>
    </p:embeddedFont>
    <p:embeddedFont>
      <p:font typeface="Sniglet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DDA6A1-1BC6-4728-900D-3A6C43426B7F}" v="16" dt="2025-05-01T04:07:14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32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udhvi Pathipati" userId="baef24044bc4e89e" providerId="LiveId" clId="{F3A4EC7C-1E65-4C0B-99D3-0108F650B66A}"/>
    <pc:docChg chg="undo custSel addSld modSld sldOrd">
      <pc:chgData name="Prudhvi Pathipati" userId="baef24044bc4e89e" providerId="LiveId" clId="{F3A4EC7C-1E65-4C0B-99D3-0108F650B66A}" dt="2025-05-01T06:14:05.848" v="45" actId="1076"/>
      <pc:docMkLst>
        <pc:docMk/>
      </pc:docMkLst>
      <pc:sldChg chg="addSp delSp modSp mod">
        <pc:chgData name="Prudhvi Pathipati" userId="baef24044bc4e89e" providerId="LiveId" clId="{F3A4EC7C-1E65-4C0B-99D3-0108F650B66A}" dt="2025-05-01T06:12:48.278" v="34" actId="21"/>
        <pc:sldMkLst>
          <pc:docMk/>
          <pc:sldMk cId="0" sldId="259"/>
        </pc:sldMkLst>
        <pc:spChg chg="add del mod topLvl">
          <ac:chgData name="Prudhvi Pathipati" userId="baef24044bc4e89e" providerId="LiveId" clId="{F3A4EC7C-1E65-4C0B-99D3-0108F650B66A}" dt="2025-05-01T06:12:48.278" v="34" actId="21"/>
          <ac:spMkLst>
            <pc:docMk/>
            <pc:sldMk cId="0" sldId="259"/>
            <ac:spMk id="7" creationId="{00000000-0000-0000-0000-000000000000}"/>
          </ac:spMkLst>
        </pc:spChg>
        <pc:spChg chg="mod topLvl">
          <ac:chgData name="Prudhvi Pathipati" userId="baef24044bc4e89e" providerId="LiveId" clId="{F3A4EC7C-1E65-4C0B-99D3-0108F650B66A}" dt="2025-05-01T06:12:48.278" v="34" actId="21"/>
          <ac:spMkLst>
            <pc:docMk/>
            <pc:sldMk cId="0" sldId="259"/>
            <ac:spMk id="8" creationId="{00000000-0000-0000-0000-000000000000}"/>
          </ac:spMkLst>
        </pc:spChg>
        <pc:grpChg chg="add del">
          <ac:chgData name="Prudhvi Pathipati" userId="baef24044bc4e89e" providerId="LiveId" clId="{F3A4EC7C-1E65-4C0B-99D3-0108F650B66A}" dt="2025-05-01T06:12:48.278" v="34" actId="21"/>
          <ac:grpSpMkLst>
            <pc:docMk/>
            <pc:sldMk cId="0" sldId="259"/>
            <ac:grpSpMk id="6" creationId="{00000000-0000-0000-0000-000000000000}"/>
          </ac:grpSpMkLst>
        </pc:grpChg>
      </pc:sldChg>
      <pc:sldChg chg="modSp add mod ord">
        <pc:chgData name="Prudhvi Pathipati" userId="baef24044bc4e89e" providerId="LiveId" clId="{F3A4EC7C-1E65-4C0B-99D3-0108F650B66A}" dt="2025-05-01T06:14:05.848" v="45" actId="1076"/>
        <pc:sldMkLst>
          <pc:docMk/>
          <pc:sldMk cId="3467803885" sldId="271"/>
        </pc:sldMkLst>
        <pc:spChg chg="mod">
          <ac:chgData name="Prudhvi Pathipati" userId="baef24044bc4e89e" providerId="LiveId" clId="{F3A4EC7C-1E65-4C0B-99D3-0108F650B66A}" dt="2025-05-01T06:14:05.848" v="45" actId="1076"/>
          <ac:spMkLst>
            <pc:docMk/>
            <pc:sldMk cId="3467803885" sldId="271"/>
            <ac:spMk id="2" creationId="{41A06AAD-8069-2516-3189-9B8A9BE8EE79}"/>
          </ac:spMkLst>
        </pc:spChg>
        <pc:spChg chg="mod">
          <ac:chgData name="Prudhvi Pathipati" userId="baef24044bc4e89e" providerId="LiveId" clId="{F3A4EC7C-1E65-4C0B-99D3-0108F650B66A}" dt="2025-05-01T06:11:02.192" v="26" actId="1076"/>
          <ac:spMkLst>
            <pc:docMk/>
            <pc:sldMk cId="3467803885" sldId="271"/>
            <ac:spMk id="7" creationId="{8628D16D-D339-CA77-1871-17F14007D771}"/>
          </ac:spMkLst>
        </pc:spChg>
        <pc:spChg chg="mod">
          <ac:chgData name="Prudhvi Pathipati" userId="baef24044bc4e89e" providerId="LiveId" clId="{F3A4EC7C-1E65-4C0B-99D3-0108F650B66A}" dt="2025-05-01T06:11:08.240" v="28" actId="14100"/>
          <ac:spMkLst>
            <pc:docMk/>
            <pc:sldMk cId="3467803885" sldId="271"/>
            <ac:spMk id="8" creationId="{804876A0-B3B3-4630-BAB5-E205598C3723}"/>
          </ac:spMkLst>
        </pc:spChg>
      </pc:sldChg>
      <pc:sldChg chg="delSp modSp add mod ord">
        <pc:chgData name="Prudhvi Pathipati" userId="baef24044bc4e89e" providerId="LiveId" clId="{F3A4EC7C-1E65-4C0B-99D3-0108F650B66A}" dt="2025-05-01T06:13:31.243" v="44" actId="1076"/>
        <pc:sldMkLst>
          <pc:docMk/>
          <pc:sldMk cId="2175978515" sldId="272"/>
        </pc:sldMkLst>
        <pc:spChg chg="mod">
          <ac:chgData name="Prudhvi Pathipati" userId="baef24044bc4e89e" providerId="LiveId" clId="{F3A4EC7C-1E65-4C0B-99D3-0108F650B66A}" dt="2025-05-01T06:13:31.243" v="44" actId="1076"/>
          <ac:spMkLst>
            <pc:docMk/>
            <pc:sldMk cId="2175978515" sldId="272"/>
            <ac:spMk id="12" creationId="{57F3B2A3-C0BF-7076-9377-ED9ED6945A6D}"/>
          </ac:spMkLst>
        </pc:spChg>
        <pc:spChg chg="del">
          <ac:chgData name="Prudhvi Pathipati" userId="baef24044bc4e89e" providerId="LiveId" clId="{F3A4EC7C-1E65-4C0B-99D3-0108F650B66A}" dt="2025-05-01T06:13:23.732" v="42" actId="478"/>
          <ac:spMkLst>
            <pc:docMk/>
            <pc:sldMk cId="2175978515" sldId="272"/>
            <ac:spMk id="13" creationId="{30BE7905-B837-669D-167C-60F02E34BA96}"/>
          </ac:spMkLst>
        </pc:spChg>
        <pc:spChg chg="del">
          <ac:chgData name="Prudhvi Pathipati" userId="baef24044bc4e89e" providerId="LiveId" clId="{F3A4EC7C-1E65-4C0B-99D3-0108F650B66A}" dt="2025-05-01T06:13:05.927" v="37" actId="478"/>
          <ac:spMkLst>
            <pc:docMk/>
            <pc:sldMk cId="2175978515" sldId="272"/>
            <ac:spMk id="14" creationId="{C49D5356-A1D7-4A30-E055-FD20AD984216}"/>
          </ac:spMkLst>
        </pc:spChg>
        <pc:spChg chg="del">
          <ac:chgData name="Prudhvi Pathipati" userId="baef24044bc4e89e" providerId="LiveId" clId="{F3A4EC7C-1E65-4C0B-99D3-0108F650B66A}" dt="2025-05-01T06:13:02.991" v="36" actId="478"/>
          <ac:spMkLst>
            <pc:docMk/>
            <pc:sldMk cId="2175978515" sldId="272"/>
            <ac:spMk id="15" creationId="{379BBE0F-5BD7-3F60-AAEA-FB268AAF0E73}"/>
          </ac:spMkLst>
        </pc:spChg>
        <pc:grpChg chg="del">
          <ac:chgData name="Prudhvi Pathipati" userId="baef24044bc4e89e" providerId="LiveId" clId="{F3A4EC7C-1E65-4C0B-99D3-0108F650B66A}" dt="2025-05-01T06:13:06.849" v="38" actId="478"/>
          <ac:grpSpMkLst>
            <pc:docMk/>
            <pc:sldMk cId="2175978515" sldId="272"/>
            <ac:grpSpMk id="3" creationId="{CF1863FC-B48A-574D-7891-6E3E393F70D1}"/>
          </ac:grpSpMkLst>
        </pc:grpChg>
        <pc:grpChg chg="del">
          <ac:chgData name="Prudhvi Pathipati" userId="baef24044bc4e89e" providerId="LiveId" clId="{F3A4EC7C-1E65-4C0B-99D3-0108F650B66A}" dt="2025-05-01T06:13:00.535" v="35" actId="478"/>
          <ac:grpSpMkLst>
            <pc:docMk/>
            <pc:sldMk cId="2175978515" sldId="272"/>
            <ac:grpSpMk id="7" creationId="{B5A048E1-ED07-20EE-58EB-8F615C8EFD3B}"/>
          </ac:grpSpMkLst>
        </pc:grpChg>
      </pc:sldChg>
    </pc:docChg>
  </pc:docChgLst>
  <pc:docChgLst>
    <pc:chgData name="Prudhvi Pathipati" userId="baef24044bc4e89e" providerId="LiveId" clId="{A4DDA6A1-1BC6-4728-900D-3A6C43426B7F}"/>
    <pc:docChg chg="undo custSel addSld modSld sldOrd">
      <pc:chgData name="Prudhvi Pathipati" userId="baef24044bc4e89e" providerId="LiveId" clId="{A4DDA6A1-1BC6-4728-900D-3A6C43426B7F}" dt="2025-05-01T04:12:37.935" v="1987" actId="1076"/>
      <pc:docMkLst>
        <pc:docMk/>
      </pc:docMkLst>
      <pc:sldChg chg="addSp delSp modSp mod">
        <pc:chgData name="Prudhvi Pathipati" userId="baef24044bc4e89e" providerId="LiveId" clId="{A4DDA6A1-1BC6-4728-900D-3A6C43426B7F}" dt="2025-05-01T04:12:37.935" v="1987" actId="1076"/>
        <pc:sldMkLst>
          <pc:docMk/>
          <pc:sldMk cId="0" sldId="256"/>
        </pc:sldMkLst>
        <pc:spChg chg="del mod">
          <ac:chgData name="Prudhvi Pathipati" userId="baef24044bc4e89e" providerId="LiveId" clId="{A4DDA6A1-1BC6-4728-900D-3A6C43426B7F}" dt="2025-05-01T04:10:04.628" v="1969" actId="478"/>
          <ac:spMkLst>
            <pc:docMk/>
            <pc:sldMk cId="0" sldId="256"/>
            <ac:spMk id="2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4:12:37.935" v="1987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4:08:49.193" v="1925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4:12:17.277" v="1984" actId="1076"/>
          <ac:spMkLst>
            <pc:docMk/>
            <pc:sldMk cId="0" sldId="256"/>
            <ac:spMk id="12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4:10:57.052" v="1978" actId="14100"/>
          <ac:spMkLst>
            <pc:docMk/>
            <pc:sldMk cId="0" sldId="256"/>
            <ac:spMk id="15" creationId="{36B35DDC-9058-A7C3-2572-6F789937E3F1}"/>
          </ac:spMkLst>
        </pc:spChg>
        <pc:spChg chg="mod">
          <ac:chgData name="Prudhvi Pathipati" userId="baef24044bc4e89e" providerId="LiveId" clId="{A4DDA6A1-1BC6-4728-900D-3A6C43426B7F}" dt="2025-05-01T04:07:08.033" v="1803"/>
          <ac:spMkLst>
            <pc:docMk/>
            <pc:sldMk cId="0" sldId="256"/>
            <ac:spMk id="16" creationId="{5321654C-F56C-25B4-4F53-F299787D5A17}"/>
          </ac:spMkLst>
        </pc:spChg>
        <pc:spChg chg="add mod">
          <ac:chgData name="Prudhvi Pathipati" userId="baef24044bc4e89e" providerId="LiveId" clId="{A4DDA6A1-1BC6-4728-900D-3A6C43426B7F}" dt="2025-05-01T04:11:48.537" v="1980" actId="20577"/>
          <ac:spMkLst>
            <pc:docMk/>
            <pc:sldMk cId="0" sldId="256"/>
            <ac:spMk id="17" creationId="{E583230C-2C47-CB92-E8C2-9115DBF546A4}"/>
          </ac:spMkLst>
        </pc:spChg>
        <pc:grpChg chg="add mod">
          <ac:chgData name="Prudhvi Pathipati" userId="baef24044bc4e89e" providerId="LiveId" clId="{A4DDA6A1-1BC6-4728-900D-3A6C43426B7F}" dt="2025-05-01T04:11:05.687" v="1979" actId="14100"/>
          <ac:grpSpMkLst>
            <pc:docMk/>
            <pc:sldMk cId="0" sldId="256"/>
            <ac:grpSpMk id="14" creationId="{B5508721-0CA8-0B30-77A6-0500A064CAEB}"/>
          </ac:grpSpMkLst>
        </pc:grpChg>
      </pc:sldChg>
      <pc:sldChg chg="modSp mod">
        <pc:chgData name="Prudhvi Pathipati" userId="baef24044bc4e89e" providerId="LiveId" clId="{A4DDA6A1-1BC6-4728-900D-3A6C43426B7F}" dt="2025-05-01T03:32:03.020" v="1795" actId="1076"/>
        <pc:sldMkLst>
          <pc:docMk/>
          <pc:sldMk cId="0" sldId="257"/>
        </pc:sldMkLst>
        <pc:spChg chg="mod">
          <ac:chgData name="Prudhvi Pathipati" userId="baef24044bc4e89e" providerId="LiveId" clId="{A4DDA6A1-1BC6-4728-900D-3A6C43426B7F}" dt="2025-05-01T03:32:03.020" v="1795" actId="1076"/>
          <ac:spMkLst>
            <pc:docMk/>
            <pc:sldMk cId="0" sldId="257"/>
            <ac:spMk id="22" creationId="{E8FEBDC8-4532-EF02-950F-68E4DD9145CD}"/>
          </ac:spMkLst>
        </pc:spChg>
        <pc:grpChg chg="mod">
          <ac:chgData name="Prudhvi Pathipati" userId="baef24044bc4e89e" providerId="LiveId" clId="{A4DDA6A1-1BC6-4728-900D-3A6C43426B7F}" dt="2025-05-01T03:31:58.619" v="1794" actId="14100"/>
          <ac:grpSpMkLst>
            <pc:docMk/>
            <pc:sldMk cId="0" sldId="257"/>
            <ac:grpSpMk id="18" creationId="{43363F1C-EC8B-0EEC-4F1C-750B39715544}"/>
          </ac:grpSpMkLst>
        </pc:grpChg>
      </pc:sldChg>
      <pc:sldChg chg="modSp mod">
        <pc:chgData name="Prudhvi Pathipati" userId="baef24044bc4e89e" providerId="LiveId" clId="{A4DDA6A1-1BC6-4728-900D-3A6C43426B7F}" dt="2025-05-01T03:31:33.625" v="1791" actId="255"/>
        <pc:sldMkLst>
          <pc:docMk/>
          <pc:sldMk cId="0" sldId="258"/>
        </pc:sldMkLst>
        <pc:spChg chg="mod">
          <ac:chgData name="Prudhvi Pathipati" userId="baef24044bc4e89e" providerId="LiveId" clId="{A4DDA6A1-1BC6-4728-900D-3A6C43426B7F}" dt="2025-05-01T03:31:33.625" v="1791" actId="255"/>
          <ac:spMkLst>
            <pc:docMk/>
            <pc:sldMk cId="0" sldId="258"/>
            <ac:spMk id="14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3:31:10.602" v="1787" actId="113"/>
          <ac:spMkLst>
            <pc:docMk/>
            <pc:sldMk cId="0" sldId="258"/>
            <ac:spMk id="15" creationId="{00000000-0000-0000-0000-000000000000}"/>
          </ac:spMkLst>
        </pc:spChg>
      </pc:sldChg>
      <pc:sldChg chg="addSp delSp modSp mod">
        <pc:chgData name="Prudhvi Pathipati" userId="baef24044bc4e89e" providerId="LiveId" clId="{A4DDA6A1-1BC6-4728-900D-3A6C43426B7F}" dt="2025-05-01T02:23:03.682" v="611" actId="20577"/>
        <pc:sldMkLst>
          <pc:docMk/>
          <pc:sldMk cId="0" sldId="262"/>
        </pc:sldMkLst>
        <pc:spChg chg="mod">
          <ac:chgData name="Prudhvi Pathipati" userId="baef24044bc4e89e" providerId="LiveId" clId="{A4DDA6A1-1BC6-4728-900D-3A6C43426B7F}" dt="2025-05-01T02:03:59.418" v="207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2:23:03.682" v="611" actId="2057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2:04:01.925" v="209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2:04:00.687" v="208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2:04:03.421" v="210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2:03:12.953" v="197" actId="14100"/>
          <ac:spMkLst>
            <pc:docMk/>
            <pc:sldMk cId="0" sldId="262"/>
            <ac:spMk id="15" creationId="{00000000-0000-0000-0000-000000000000}"/>
          </ac:spMkLst>
        </pc:spChg>
        <pc:spChg chg="del">
          <ac:chgData name="Prudhvi Pathipati" userId="baef24044bc4e89e" providerId="LiveId" clId="{A4DDA6A1-1BC6-4728-900D-3A6C43426B7F}" dt="2025-05-01T02:03:28.825" v="199" actId="478"/>
          <ac:spMkLst>
            <pc:docMk/>
            <pc:sldMk cId="0" sldId="262"/>
            <ac:spMk id="16" creationId="{00000000-0000-0000-0000-000000000000}"/>
          </ac:spMkLst>
        </pc:spChg>
        <pc:spChg chg="add mod">
          <ac:chgData name="Prudhvi Pathipati" userId="baef24044bc4e89e" providerId="LiveId" clId="{A4DDA6A1-1BC6-4728-900D-3A6C43426B7F}" dt="2025-05-01T02:03:21.110" v="198" actId="255"/>
          <ac:spMkLst>
            <pc:docMk/>
            <pc:sldMk cId="0" sldId="262"/>
            <ac:spMk id="17" creationId="{E8D98E8A-B887-B011-0A49-9F41337BBFB1}"/>
          </ac:spMkLst>
        </pc:spChg>
        <pc:grpChg chg="mod">
          <ac:chgData name="Prudhvi Pathipati" userId="baef24044bc4e89e" providerId="LiveId" clId="{A4DDA6A1-1BC6-4728-900D-3A6C43426B7F}" dt="2025-05-01T02:03:07.634" v="196" actId="14100"/>
          <ac:grpSpMkLst>
            <pc:docMk/>
            <pc:sldMk cId="0" sldId="262"/>
            <ac:grpSpMk id="2" creationId="{00000000-0000-0000-0000-000000000000}"/>
          </ac:grpSpMkLst>
        </pc:grpChg>
        <pc:grpChg chg="del">
          <ac:chgData name="Prudhvi Pathipati" userId="baef24044bc4e89e" providerId="LiveId" clId="{A4DDA6A1-1BC6-4728-900D-3A6C43426B7F}" dt="2025-05-01T02:03:29.890" v="200" actId="478"/>
          <ac:grpSpMkLst>
            <pc:docMk/>
            <pc:sldMk cId="0" sldId="262"/>
            <ac:grpSpMk id="5" creationId="{00000000-0000-0000-0000-000000000000}"/>
          </ac:grpSpMkLst>
        </pc:grpChg>
        <pc:picChg chg="add mod">
          <ac:chgData name="Prudhvi Pathipati" userId="baef24044bc4e89e" providerId="LiveId" clId="{A4DDA6A1-1BC6-4728-900D-3A6C43426B7F}" dt="2025-05-01T02:04:18.569" v="215" actId="14100"/>
          <ac:picMkLst>
            <pc:docMk/>
            <pc:sldMk cId="0" sldId="262"/>
            <ac:picMk id="18" creationId="{60330011-7BA4-5549-9B28-B7F6D4B55C17}"/>
          </ac:picMkLst>
        </pc:picChg>
        <pc:picChg chg="add mod">
          <ac:chgData name="Prudhvi Pathipati" userId="baef24044bc4e89e" providerId="LiveId" clId="{A4DDA6A1-1BC6-4728-900D-3A6C43426B7F}" dt="2025-05-01T02:04:09.894" v="212" actId="1076"/>
          <ac:picMkLst>
            <pc:docMk/>
            <pc:sldMk cId="0" sldId="262"/>
            <ac:picMk id="19" creationId="{1095F0B1-E066-544D-9CCA-E40D8AF46518}"/>
          </ac:picMkLst>
        </pc:picChg>
      </pc:sldChg>
      <pc:sldChg chg="addSp modSp mod">
        <pc:chgData name="Prudhvi Pathipati" userId="baef24044bc4e89e" providerId="LiveId" clId="{A4DDA6A1-1BC6-4728-900D-3A6C43426B7F}" dt="2025-05-01T03:15:51.420" v="1750" actId="14100"/>
        <pc:sldMkLst>
          <pc:docMk/>
          <pc:sldMk cId="0" sldId="263"/>
        </pc:sldMkLst>
        <pc:spChg chg="mod">
          <ac:chgData name="Prudhvi Pathipati" userId="baef24044bc4e89e" providerId="LiveId" clId="{A4DDA6A1-1BC6-4728-900D-3A6C43426B7F}" dt="2025-05-01T03:03:54.628" v="1437" actId="2710"/>
          <ac:spMkLst>
            <pc:docMk/>
            <pc:sldMk cId="0" sldId="263"/>
            <ac:spMk id="14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3:07:50.245" v="1671" actId="20577"/>
          <ac:spMkLst>
            <pc:docMk/>
            <pc:sldMk cId="0" sldId="263"/>
            <ac:spMk id="15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3:08:09.424" v="1674" actId="1076"/>
          <ac:spMkLst>
            <pc:docMk/>
            <pc:sldMk cId="0" sldId="263"/>
            <ac:spMk id="16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3:08:14.193" v="1675"/>
          <ac:spMkLst>
            <pc:docMk/>
            <pc:sldMk cId="0" sldId="263"/>
            <ac:spMk id="18" creationId="{0C463696-864C-0385-81E5-BED040703090}"/>
          </ac:spMkLst>
        </pc:spChg>
        <pc:spChg chg="mod">
          <ac:chgData name="Prudhvi Pathipati" userId="baef24044bc4e89e" providerId="LiveId" clId="{A4DDA6A1-1BC6-4728-900D-3A6C43426B7F}" dt="2025-05-01T03:08:14.193" v="1675"/>
          <ac:spMkLst>
            <pc:docMk/>
            <pc:sldMk cId="0" sldId="263"/>
            <ac:spMk id="19" creationId="{A2D63445-D275-B0DF-60E5-B6E8CB01397A}"/>
          </ac:spMkLst>
        </pc:spChg>
        <pc:spChg chg="add mod">
          <ac:chgData name="Prudhvi Pathipati" userId="baef24044bc4e89e" providerId="LiveId" clId="{A4DDA6A1-1BC6-4728-900D-3A6C43426B7F}" dt="2025-05-01T03:15:39.848" v="1749" actId="20577"/>
          <ac:spMkLst>
            <pc:docMk/>
            <pc:sldMk cId="0" sldId="263"/>
            <ac:spMk id="20" creationId="{4BA93C1D-9EB6-CF6B-B80F-B6AD8F317720}"/>
          </ac:spMkLst>
        </pc:spChg>
        <pc:grpChg chg="mod">
          <ac:chgData name="Prudhvi Pathipati" userId="baef24044bc4e89e" providerId="LiveId" clId="{A4DDA6A1-1BC6-4728-900D-3A6C43426B7F}" dt="2025-05-01T03:07:55.732" v="1672" actId="14100"/>
          <ac:grpSpMkLst>
            <pc:docMk/>
            <pc:sldMk cId="0" sldId="263"/>
            <ac:grpSpMk id="3" creationId="{00000000-0000-0000-0000-000000000000}"/>
          </ac:grpSpMkLst>
        </pc:grpChg>
        <pc:grpChg chg="mod">
          <ac:chgData name="Prudhvi Pathipati" userId="baef24044bc4e89e" providerId="LiveId" clId="{A4DDA6A1-1BC6-4728-900D-3A6C43426B7F}" dt="2025-05-01T03:08:04.332" v="1673" actId="1076"/>
          <ac:grpSpMkLst>
            <pc:docMk/>
            <pc:sldMk cId="0" sldId="263"/>
            <ac:grpSpMk id="6" creationId="{00000000-0000-0000-0000-000000000000}"/>
          </ac:grpSpMkLst>
        </pc:grpChg>
        <pc:grpChg chg="add mod">
          <ac:chgData name="Prudhvi Pathipati" userId="baef24044bc4e89e" providerId="LiveId" clId="{A4DDA6A1-1BC6-4728-900D-3A6C43426B7F}" dt="2025-05-01T03:15:51.420" v="1750" actId="14100"/>
          <ac:grpSpMkLst>
            <pc:docMk/>
            <pc:sldMk cId="0" sldId="263"/>
            <ac:grpSpMk id="17" creationId="{2153008A-92B8-849A-7C53-4D8290E9658C}"/>
          </ac:grpSpMkLst>
        </pc:grpChg>
      </pc:sldChg>
      <pc:sldChg chg="addSp delSp modSp mod ord">
        <pc:chgData name="Prudhvi Pathipati" userId="baef24044bc4e89e" providerId="LiveId" clId="{A4DDA6A1-1BC6-4728-900D-3A6C43426B7F}" dt="2025-05-01T02:55:38.128" v="1394"/>
        <pc:sldMkLst>
          <pc:docMk/>
          <pc:sldMk cId="0" sldId="264"/>
        </pc:sldMkLst>
        <pc:spChg chg="mod">
          <ac:chgData name="Prudhvi Pathipati" userId="baef24044bc4e89e" providerId="LiveId" clId="{A4DDA6A1-1BC6-4728-900D-3A6C43426B7F}" dt="2025-05-01T02:54:19.051" v="1356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2:55:26.844" v="1391" actId="20577"/>
          <ac:spMkLst>
            <pc:docMk/>
            <pc:sldMk cId="0" sldId="264"/>
            <ac:spMk id="14" creationId="{00000000-0000-0000-0000-000000000000}"/>
          </ac:spMkLst>
        </pc:spChg>
        <pc:spChg chg="mod">
          <ac:chgData name="Prudhvi Pathipati" userId="baef24044bc4e89e" providerId="LiveId" clId="{A4DDA6A1-1BC6-4728-900D-3A6C43426B7F}" dt="2025-05-01T02:54:10.029" v="1354" actId="1076"/>
          <ac:spMkLst>
            <pc:docMk/>
            <pc:sldMk cId="0" sldId="264"/>
            <ac:spMk id="15" creationId="{00000000-0000-0000-0000-000000000000}"/>
          </ac:spMkLst>
        </pc:spChg>
        <pc:spChg chg="del mod">
          <ac:chgData name="Prudhvi Pathipati" userId="baef24044bc4e89e" providerId="LiveId" clId="{A4DDA6A1-1BC6-4728-900D-3A6C43426B7F}" dt="2025-05-01T02:48:30.896" v="1246" actId="478"/>
          <ac:spMkLst>
            <pc:docMk/>
            <pc:sldMk cId="0" sldId="264"/>
            <ac:spMk id="16" creationId="{00000000-0000-0000-0000-000000000000}"/>
          </ac:spMkLst>
        </pc:spChg>
        <pc:grpChg chg="mod">
          <ac:chgData name="Prudhvi Pathipati" userId="baef24044bc4e89e" providerId="LiveId" clId="{A4DDA6A1-1BC6-4728-900D-3A6C43426B7F}" dt="2025-05-01T02:54:04.701" v="1353" actId="14100"/>
          <ac:grpSpMkLst>
            <pc:docMk/>
            <pc:sldMk cId="0" sldId="264"/>
            <ac:grpSpMk id="4" creationId="{00000000-0000-0000-0000-000000000000}"/>
          </ac:grpSpMkLst>
        </pc:grpChg>
        <pc:grpChg chg="del">
          <ac:chgData name="Prudhvi Pathipati" userId="baef24044bc4e89e" providerId="LiveId" clId="{A4DDA6A1-1BC6-4728-900D-3A6C43426B7F}" dt="2025-05-01T02:48:28.488" v="1245" actId="478"/>
          <ac:grpSpMkLst>
            <pc:docMk/>
            <pc:sldMk cId="0" sldId="264"/>
            <ac:grpSpMk id="7" creationId="{00000000-0000-0000-0000-000000000000}"/>
          </ac:grpSpMkLst>
        </pc:grpChg>
        <pc:picChg chg="add del">
          <ac:chgData name="Prudhvi Pathipati" userId="baef24044bc4e89e" providerId="LiveId" clId="{A4DDA6A1-1BC6-4728-900D-3A6C43426B7F}" dt="2025-05-01T02:53:32.699" v="1348" actId="478"/>
          <ac:picMkLst>
            <pc:docMk/>
            <pc:sldMk cId="0" sldId="264"/>
            <ac:picMk id="18" creationId="{8A0314C4-3153-119D-06EA-18B01D716C36}"/>
          </ac:picMkLst>
        </pc:picChg>
        <pc:picChg chg="add mod">
          <ac:chgData name="Prudhvi Pathipati" userId="baef24044bc4e89e" providerId="LiveId" clId="{A4DDA6A1-1BC6-4728-900D-3A6C43426B7F}" dt="2025-05-01T02:55:29.998" v="1392" actId="1076"/>
          <ac:picMkLst>
            <pc:docMk/>
            <pc:sldMk cId="0" sldId="264"/>
            <ac:picMk id="20" creationId="{9172866F-7382-4168-D342-CE76E20E1195}"/>
          </ac:picMkLst>
        </pc:picChg>
      </pc:sldChg>
      <pc:sldChg chg="delSp modSp mod">
        <pc:chgData name="Prudhvi Pathipati" userId="baef24044bc4e89e" providerId="LiveId" clId="{A4DDA6A1-1BC6-4728-900D-3A6C43426B7F}" dt="2025-05-01T03:22:46.714" v="1783" actId="1076"/>
        <pc:sldMkLst>
          <pc:docMk/>
          <pc:sldMk cId="0" sldId="265"/>
        </pc:sldMkLst>
        <pc:spChg chg="mod">
          <ac:chgData name="Prudhvi Pathipati" userId="baef24044bc4e89e" providerId="LiveId" clId="{A4DDA6A1-1BC6-4728-900D-3A6C43426B7F}" dt="2025-05-01T03:22:46.714" v="1783" actId="107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Prudhvi Pathipati" userId="baef24044bc4e89e" providerId="LiveId" clId="{A4DDA6A1-1BC6-4728-900D-3A6C43426B7F}" dt="2025-05-01T03:21:51.445" v="1752" actId="478"/>
          <ac:spMkLst>
            <pc:docMk/>
            <pc:sldMk cId="0" sldId="265"/>
            <ac:spMk id="6" creationId="{00000000-0000-0000-0000-000000000000}"/>
          </ac:spMkLst>
        </pc:spChg>
        <pc:spChg chg="del">
          <ac:chgData name="Prudhvi Pathipati" userId="baef24044bc4e89e" providerId="LiveId" clId="{A4DDA6A1-1BC6-4728-900D-3A6C43426B7F}" dt="2025-05-01T03:21:55.459" v="1754" actId="478"/>
          <ac:spMkLst>
            <pc:docMk/>
            <pc:sldMk cId="0" sldId="265"/>
            <ac:spMk id="12" creationId="{00000000-0000-0000-0000-000000000000}"/>
          </ac:spMkLst>
        </pc:spChg>
        <pc:spChg chg="del">
          <ac:chgData name="Prudhvi Pathipati" userId="baef24044bc4e89e" providerId="LiveId" clId="{A4DDA6A1-1BC6-4728-900D-3A6C43426B7F}" dt="2025-05-01T03:22:40.711" v="1782" actId="478"/>
          <ac:spMkLst>
            <pc:docMk/>
            <pc:sldMk cId="0" sldId="265"/>
            <ac:spMk id="15" creationId="{00000000-0000-0000-0000-000000000000}"/>
          </ac:spMkLst>
        </pc:spChg>
        <pc:grpChg chg="del">
          <ac:chgData name="Prudhvi Pathipati" userId="baef24044bc4e89e" providerId="LiveId" clId="{A4DDA6A1-1BC6-4728-900D-3A6C43426B7F}" dt="2025-05-01T03:21:52.622" v="1753" actId="478"/>
          <ac:grpSpMkLst>
            <pc:docMk/>
            <pc:sldMk cId="0" sldId="265"/>
            <ac:grpSpMk id="3" creationId="{00000000-0000-0000-0000-000000000000}"/>
          </ac:grpSpMkLst>
        </pc:grpChg>
        <pc:grpChg chg="del">
          <ac:chgData name="Prudhvi Pathipati" userId="baef24044bc4e89e" providerId="LiveId" clId="{A4DDA6A1-1BC6-4728-900D-3A6C43426B7F}" dt="2025-05-01T03:21:56.525" v="1755" actId="478"/>
          <ac:grpSpMkLst>
            <pc:docMk/>
            <pc:sldMk cId="0" sldId="265"/>
            <ac:grpSpMk id="9" creationId="{00000000-0000-0000-0000-000000000000}"/>
          </ac:grpSpMkLst>
        </pc:grpChg>
      </pc:sldChg>
      <pc:sldChg chg="addSp delSp modSp add mod">
        <pc:chgData name="Prudhvi Pathipati" userId="baef24044bc4e89e" providerId="LiveId" clId="{A4DDA6A1-1BC6-4728-900D-3A6C43426B7F}" dt="2025-05-01T02:18:39.586" v="425" actId="14100"/>
        <pc:sldMkLst>
          <pc:docMk/>
          <pc:sldMk cId="2707340121" sldId="268"/>
        </pc:sldMkLst>
        <pc:spChg chg="mod">
          <ac:chgData name="Prudhvi Pathipati" userId="baef24044bc4e89e" providerId="LiveId" clId="{A4DDA6A1-1BC6-4728-900D-3A6C43426B7F}" dt="2025-05-01T02:12:26.959" v="394" actId="20577"/>
          <ac:spMkLst>
            <pc:docMk/>
            <pc:sldMk cId="2707340121" sldId="268"/>
            <ac:spMk id="10" creationId="{8EB4716A-B6A8-79F1-057F-A41D8459AF31}"/>
          </ac:spMkLst>
        </pc:spChg>
        <pc:spChg chg="mod">
          <ac:chgData name="Prudhvi Pathipati" userId="baef24044bc4e89e" providerId="LiveId" clId="{A4DDA6A1-1BC6-4728-900D-3A6C43426B7F}" dt="2025-05-01T02:10:08.424" v="369" actId="20577"/>
          <ac:spMkLst>
            <pc:docMk/>
            <pc:sldMk cId="2707340121" sldId="268"/>
            <ac:spMk id="15" creationId="{D4D104D1-9B5B-6BEA-9013-2E0721A40C6B}"/>
          </ac:spMkLst>
        </pc:spChg>
        <pc:spChg chg="mod">
          <ac:chgData name="Prudhvi Pathipati" userId="baef24044bc4e89e" providerId="LiveId" clId="{A4DDA6A1-1BC6-4728-900D-3A6C43426B7F}" dt="2025-05-01T02:18:05.279" v="417" actId="20577"/>
          <ac:spMkLst>
            <pc:docMk/>
            <pc:sldMk cId="2707340121" sldId="268"/>
            <ac:spMk id="17" creationId="{AF961F35-9D5E-102F-F9A6-3ACB7831F2C8}"/>
          </ac:spMkLst>
        </pc:spChg>
        <pc:picChg chg="add del mod">
          <ac:chgData name="Prudhvi Pathipati" userId="baef24044bc4e89e" providerId="LiveId" clId="{A4DDA6A1-1BC6-4728-900D-3A6C43426B7F}" dt="2025-05-01T02:12:43.535" v="395" actId="478"/>
          <ac:picMkLst>
            <pc:docMk/>
            <pc:sldMk cId="2707340121" sldId="268"/>
            <ac:picMk id="5" creationId="{AA480777-40B7-4C3C-C4B9-9C8059722F90}"/>
          </ac:picMkLst>
        </pc:picChg>
        <pc:picChg chg="add del mod">
          <ac:chgData name="Prudhvi Pathipati" userId="baef24044bc4e89e" providerId="LiveId" clId="{A4DDA6A1-1BC6-4728-900D-3A6C43426B7F}" dt="2025-05-01T02:12:59.143" v="399" actId="478"/>
          <ac:picMkLst>
            <pc:docMk/>
            <pc:sldMk cId="2707340121" sldId="268"/>
            <ac:picMk id="6" creationId="{C9D640EE-C1DD-86D8-F2FF-68C41DDE2D0E}"/>
          </ac:picMkLst>
        </pc:picChg>
        <pc:picChg chg="add del mod">
          <ac:chgData name="Prudhvi Pathipati" userId="baef24044bc4e89e" providerId="LiveId" clId="{A4DDA6A1-1BC6-4728-900D-3A6C43426B7F}" dt="2025-05-01T02:17:57.261" v="403" actId="478"/>
          <ac:picMkLst>
            <pc:docMk/>
            <pc:sldMk cId="2707340121" sldId="268"/>
            <ac:picMk id="7" creationId="{E50286B2-89AB-6558-3B35-B769CEE6A0DD}"/>
          </ac:picMkLst>
        </pc:picChg>
        <pc:picChg chg="add del mod">
          <ac:chgData name="Prudhvi Pathipati" userId="baef24044bc4e89e" providerId="LiveId" clId="{A4DDA6A1-1BC6-4728-900D-3A6C43426B7F}" dt="2025-05-01T02:17:58.920" v="404" actId="478"/>
          <ac:picMkLst>
            <pc:docMk/>
            <pc:sldMk cId="2707340121" sldId="268"/>
            <ac:picMk id="16" creationId="{DA8998C0-F1FA-FF51-626B-F12D0F2E115D}"/>
          </ac:picMkLst>
        </pc:picChg>
        <pc:picChg chg="del">
          <ac:chgData name="Prudhvi Pathipati" userId="baef24044bc4e89e" providerId="LiveId" clId="{A4DDA6A1-1BC6-4728-900D-3A6C43426B7F}" dt="2025-05-01T02:10:19.540" v="370" actId="478"/>
          <ac:picMkLst>
            <pc:docMk/>
            <pc:sldMk cId="2707340121" sldId="268"/>
            <ac:picMk id="18" creationId="{E8882B0E-1349-BF88-3B98-764DEA2398F3}"/>
          </ac:picMkLst>
        </pc:picChg>
        <pc:picChg chg="del">
          <ac:chgData name="Prudhvi Pathipati" userId="baef24044bc4e89e" providerId="LiveId" clId="{A4DDA6A1-1BC6-4728-900D-3A6C43426B7F}" dt="2025-05-01T02:10:50.824" v="376" actId="478"/>
          <ac:picMkLst>
            <pc:docMk/>
            <pc:sldMk cId="2707340121" sldId="268"/>
            <ac:picMk id="19" creationId="{EB459A44-7406-97BE-9D31-A86BEDF48966}"/>
          </ac:picMkLst>
        </pc:picChg>
        <pc:picChg chg="add mod">
          <ac:chgData name="Prudhvi Pathipati" userId="baef24044bc4e89e" providerId="LiveId" clId="{A4DDA6A1-1BC6-4728-900D-3A6C43426B7F}" dt="2025-05-01T02:18:31.464" v="422" actId="14100"/>
          <ac:picMkLst>
            <pc:docMk/>
            <pc:sldMk cId="2707340121" sldId="268"/>
            <ac:picMk id="20" creationId="{9665F1C0-6157-D2ED-6098-C3A5B4B3997E}"/>
          </ac:picMkLst>
        </pc:picChg>
        <pc:picChg chg="add mod">
          <ac:chgData name="Prudhvi Pathipati" userId="baef24044bc4e89e" providerId="LiveId" clId="{A4DDA6A1-1BC6-4728-900D-3A6C43426B7F}" dt="2025-05-01T02:18:39.586" v="425" actId="14100"/>
          <ac:picMkLst>
            <pc:docMk/>
            <pc:sldMk cId="2707340121" sldId="268"/>
            <ac:picMk id="21" creationId="{51B95E6B-3CC3-F51D-9AA2-8612FCBD527B}"/>
          </ac:picMkLst>
        </pc:picChg>
      </pc:sldChg>
      <pc:sldChg chg="addSp delSp modSp add mod">
        <pc:chgData name="Prudhvi Pathipati" userId="baef24044bc4e89e" providerId="LiveId" clId="{A4DDA6A1-1BC6-4728-900D-3A6C43426B7F}" dt="2025-05-01T02:26:13.068" v="631" actId="20577"/>
        <pc:sldMkLst>
          <pc:docMk/>
          <pc:sldMk cId="1622498594" sldId="269"/>
        </pc:sldMkLst>
        <pc:spChg chg="mod">
          <ac:chgData name="Prudhvi Pathipati" userId="baef24044bc4e89e" providerId="LiveId" clId="{A4DDA6A1-1BC6-4728-900D-3A6C43426B7F}" dt="2025-05-01T02:23:11.358" v="613" actId="20577"/>
          <ac:spMkLst>
            <pc:docMk/>
            <pc:sldMk cId="1622498594" sldId="269"/>
            <ac:spMk id="10" creationId="{08C63EF8-D98F-BF96-2CCB-5CA922AA9B24}"/>
          </ac:spMkLst>
        </pc:spChg>
        <pc:spChg chg="mod">
          <ac:chgData name="Prudhvi Pathipati" userId="baef24044bc4e89e" providerId="LiveId" clId="{A4DDA6A1-1BC6-4728-900D-3A6C43426B7F}" dt="2025-05-01T02:22:43.308" v="609" actId="20577"/>
          <ac:spMkLst>
            <pc:docMk/>
            <pc:sldMk cId="1622498594" sldId="269"/>
            <ac:spMk id="15" creationId="{0DB7BAF8-3F78-AAED-5085-5415E0DBA261}"/>
          </ac:spMkLst>
        </pc:spChg>
        <pc:spChg chg="mod">
          <ac:chgData name="Prudhvi Pathipati" userId="baef24044bc4e89e" providerId="LiveId" clId="{A4DDA6A1-1BC6-4728-900D-3A6C43426B7F}" dt="2025-05-01T02:26:13.068" v="631" actId="20577"/>
          <ac:spMkLst>
            <pc:docMk/>
            <pc:sldMk cId="1622498594" sldId="269"/>
            <ac:spMk id="17" creationId="{869E5540-0573-5820-D348-28133FD500D3}"/>
          </ac:spMkLst>
        </pc:spChg>
        <pc:picChg chg="add mod">
          <ac:chgData name="Prudhvi Pathipati" userId="baef24044bc4e89e" providerId="LiveId" clId="{A4DDA6A1-1BC6-4728-900D-3A6C43426B7F}" dt="2025-05-01T02:19:15.138" v="435" actId="14100"/>
          <ac:picMkLst>
            <pc:docMk/>
            <pc:sldMk cId="1622498594" sldId="269"/>
            <ac:picMk id="5" creationId="{13319A63-F698-23E6-2215-F12E86C3990E}"/>
          </ac:picMkLst>
        </pc:picChg>
        <pc:picChg chg="add mod">
          <ac:chgData name="Prudhvi Pathipati" userId="baef24044bc4e89e" providerId="LiveId" clId="{A4DDA6A1-1BC6-4728-900D-3A6C43426B7F}" dt="2025-05-01T02:19:21.487" v="437" actId="14100"/>
          <ac:picMkLst>
            <pc:docMk/>
            <pc:sldMk cId="1622498594" sldId="269"/>
            <ac:picMk id="6" creationId="{99FB7D93-845B-071C-6ABE-73C61C1E5F1C}"/>
          </ac:picMkLst>
        </pc:picChg>
        <pc:picChg chg="del">
          <ac:chgData name="Prudhvi Pathipati" userId="baef24044bc4e89e" providerId="LiveId" clId="{A4DDA6A1-1BC6-4728-900D-3A6C43426B7F}" dt="2025-05-01T02:18:56.204" v="426" actId="478"/>
          <ac:picMkLst>
            <pc:docMk/>
            <pc:sldMk cId="1622498594" sldId="269"/>
            <ac:picMk id="18" creationId="{92819127-51C0-0078-3296-BC092ABD1E7B}"/>
          </ac:picMkLst>
        </pc:picChg>
        <pc:picChg chg="del">
          <ac:chgData name="Prudhvi Pathipati" userId="baef24044bc4e89e" providerId="LiveId" clId="{A4DDA6A1-1BC6-4728-900D-3A6C43426B7F}" dt="2025-05-01T02:19:06.207" v="432" actId="478"/>
          <ac:picMkLst>
            <pc:docMk/>
            <pc:sldMk cId="1622498594" sldId="269"/>
            <ac:picMk id="19" creationId="{C87C4582-22CA-14C0-FF5C-BE8B79A6EE68}"/>
          </ac:picMkLst>
        </pc:picChg>
      </pc:sldChg>
      <pc:sldChg chg="addSp delSp modSp add mod ord">
        <pc:chgData name="Prudhvi Pathipati" userId="baef24044bc4e89e" providerId="LiveId" clId="{A4DDA6A1-1BC6-4728-900D-3A6C43426B7F}" dt="2025-05-01T03:58:31.229" v="1802" actId="20577"/>
        <pc:sldMkLst>
          <pc:docMk/>
          <pc:sldMk cId="3070492440" sldId="270"/>
        </pc:sldMkLst>
        <pc:spChg chg="del">
          <ac:chgData name="Prudhvi Pathipati" userId="baef24044bc4e89e" providerId="LiveId" clId="{A4DDA6A1-1BC6-4728-900D-3A6C43426B7F}" dt="2025-05-01T02:33:05.718" v="668" actId="478"/>
          <ac:spMkLst>
            <pc:docMk/>
            <pc:sldMk cId="3070492440" sldId="270"/>
            <ac:spMk id="3" creationId="{17024773-77F8-089E-1065-C8D86FFD99B3}"/>
          </ac:spMkLst>
        </pc:spChg>
        <pc:spChg chg="mod">
          <ac:chgData name="Prudhvi Pathipati" userId="baef24044bc4e89e" providerId="LiveId" clId="{A4DDA6A1-1BC6-4728-900D-3A6C43426B7F}" dt="2025-05-01T03:58:31.229" v="1802" actId="20577"/>
          <ac:spMkLst>
            <pc:docMk/>
            <pc:sldMk cId="3070492440" sldId="270"/>
            <ac:spMk id="9" creationId="{469A2981-C0C7-3156-F198-7051A87C0E62}"/>
          </ac:spMkLst>
        </pc:spChg>
        <pc:spChg chg="del topLvl">
          <ac:chgData name="Prudhvi Pathipati" userId="baef24044bc4e89e" providerId="LiveId" clId="{A4DDA6A1-1BC6-4728-900D-3A6C43426B7F}" dt="2025-05-01T02:34:08.545" v="678" actId="478"/>
          <ac:spMkLst>
            <pc:docMk/>
            <pc:sldMk cId="3070492440" sldId="270"/>
            <ac:spMk id="20" creationId="{C5788DB3-6074-2FCB-FFA7-931670A4C825}"/>
          </ac:spMkLst>
        </pc:spChg>
        <pc:spChg chg="topLvl">
          <ac:chgData name="Prudhvi Pathipati" userId="baef24044bc4e89e" providerId="LiveId" clId="{A4DDA6A1-1BC6-4728-900D-3A6C43426B7F}" dt="2025-05-01T02:34:08.545" v="678" actId="478"/>
          <ac:spMkLst>
            <pc:docMk/>
            <pc:sldMk cId="3070492440" sldId="270"/>
            <ac:spMk id="21" creationId="{8CA48B61-95F1-A83B-7494-DE1269310198}"/>
          </ac:spMkLst>
        </pc:spChg>
        <pc:spChg chg="mod">
          <ac:chgData name="Prudhvi Pathipati" userId="baef24044bc4e89e" providerId="LiveId" clId="{A4DDA6A1-1BC6-4728-900D-3A6C43426B7F}" dt="2025-05-01T02:34:20.756" v="681" actId="1076"/>
          <ac:spMkLst>
            <pc:docMk/>
            <pc:sldMk cId="3070492440" sldId="270"/>
            <ac:spMk id="24" creationId="{D4C835F7-BC6D-72A3-E9EC-4ED499AD5347}"/>
          </ac:spMkLst>
        </pc:spChg>
        <pc:spChg chg="mod">
          <ac:chgData name="Prudhvi Pathipati" userId="baef24044bc4e89e" providerId="LiveId" clId="{A4DDA6A1-1BC6-4728-900D-3A6C43426B7F}" dt="2025-05-01T02:32:47.030" v="666" actId="14100"/>
          <ac:spMkLst>
            <pc:docMk/>
            <pc:sldMk cId="3070492440" sldId="270"/>
            <ac:spMk id="25" creationId="{0467AF30-A807-14D9-4425-FBA2262D720D}"/>
          </ac:spMkLst>
        </pc:spChg>
        <pc:spChg chg="del mod">
          <ac:chgData name="Prudhvi Pathipati" userId="baef24044bc4e89e" providerId="LiveId" clId="{A4DDA6A1-1BC6-4728-900D-3A6C43426B7F}" dt="2025-05-01T02:33:58.950" v="673" actId="478"/>
          <ac:spMkLst>
            <pc:docMk/>
            <pc:sldMk cId="3070492440" sldId="270"/>
            <ac:spMk id="26" creationId="{54FF14E5-EC70-987A-1077-66FDD8517087}"/>
          </ac:spMkLst>
        </pc:spChg>
        <pc:spChg chg="del">
          <ac:chgData name="Prudhvi Pathipati" userId="baef24044bc4e89e" providerId="LiveId" clId="{A4DDA6A1-1BC6-4728-900D-3A6C43426B7F}" dt="2025-05-01T02:34:01.975" v="674" actId="478"/>
          <ac:spMkLst>
            <pc:docMk/>
            <pc:sldMk cId="3070492440" sldId="270"/>
            <ac:spMk id="27" creationId="{414C5367-3904-62F8-D70A-49C12F7DDA0D}"/>
          </ac:spMkLst>
        </pc:spChg>
        <pc:spChg chg="del">
          <ac:chgData name="Prudhvi Pathipati" userId="baef24044bc4e89e" providerId="LiveId" clId="{A4DDA6A1-1BC6-4728-900D-3A6C43426B7F}" dt="2025-05-01T02:34:05.522" v="676" actId="478"/>
          <ac:spMkLst>
            <pc:docMk/>
            <pc:sldMk cId="3070492440" sldId="270"/>
            <ac:spMk id="28" creationId="{17544BB6-BC7C-7D53-6853-DF6C9B728EB0}"/>
          </ac:spMkLst>
        </pc:spChg>
        <pc:spChg chg="del">
          <ac:chgData name="Prudhvi Pathipati" userId="baef24044bc4e89e" providerId="LiveId" clId="{A4DDA6A1-1BC6-4728-900D-3A6C43426B7F}" dt="2025-05-01T02:34:11.352" v="679" actId="478"/>
          <ac:spMkLst>
            <pc:docMk/>
            <pc:sldMk cId="3070492440" sldId="270"/>
            <ac:spMk id="29" creationId="{26A23A04-BBD6-2524-FB9C-821C8EDF7596}"/>
          </ac:spMkLst>
        </pc:spChg>
        <pc:spChg chg="add mod">
          <ac:chgData name="Prudhvi Pathipati" userId="baef24044bc4e89e" providerId="LiveId" clId="{A4DDA6A1-1BC6-4728-900D-3A6C43426B7F}" dt="2025-05-01T02:33:48.113" v="670" actId="1076"/>
          <ac:spMkLst>
            <pc:docMk/>
            <pc:sldMk cId="3070492440" sldId="270"/>
            <ac:spMk id="30" creationId="{9A8542A7-A2BC-DFE4-B01B-BF0EAEABA63B}"/>
          </ac:spMkLst>
        </pc:spChg>
        <pc:grpChg chg="mod">
          <ac:chgData name="Prudhvi Pathipati" userId="baef24044bc4e89e" providerId="LiveId" clId="{A4DDA6A1-1BC6-4728-900D-3A6C43426B7F}" dt="2025-05-01T02:34:31.071" v="683" actId="14100"/>
          <ac:grpSpMkLst>
            <pc:docMk/>
            <pc:sldMk cId="3070492440" sldId="270"/>
            <ac:grpSpMk id="6" creationId="{220F2BE6-BF03-DE3B-2CBB-0198F82D9D51}"/>
          </ac:grpSpMkLst>
        </pc:grpChg>
        <pc:grpChg chg="del">
          <ac:chgData name="Prudhvi Pathipati" userId="baef24044bc4e89e" providerId="LiveId" clId="{A4DDA6A1-1BC6-4728-900D-3A6C43426B7F}" dt="2025-05-01T02:33:55.258" v="672" actId="478"/>
          <ac:grpSpMkLst>
            <pc:docMk/>
            <pc:sldMk cId="3070492440" sldId="270"/>
            <ac:grpSpMk id="10" creationId="{0B2FFB85-4E25-F74C-AFB2-B16D90CF04EE}"/>
          </ac:grpSpMkLst>
        </pc:grpChg>
        <pc:grpChg chg="del">
          <ac:chgData name="Prudhvi Pathipati" userId="baef24044bc4e89e" providerId="LiveId" clId="{A4DDA6A1-1BC6-4728-900D-3A6C43426B7F}" dt="2025-05-01T02:34:03.007" v="675" actId="478"/>
          <ac:grpSpMkLst>
            <pc:docMk/>
            <pc:sldMk cId="3070492440" sldId="270"/>
            <ac:grpSpMk id="13" creationId="{3F1AB365-1358-94E4-0455-97E9B0EE6887}"/>
          </ac:grpSpMkLst>
        </pc:grpChg>
        <pc:grpChg chg="del">
          <ac:chgData name="Prudhvi Pathipati" userId="baef24044bc4e89e" providerId="LiveId" clId="{A4DDA6A1-1BC6-4728-900D-3A6C43426B7F}" dt="2025-05-01T02:34:06.535" v="677" actId="478"/>
          <ac:grpSpMkLst>
            <pc:docMk/>
            <pc:sldMk cId="3070492440" sldId="270"/>
            <ac:grpSpMk id="16" creationId="{22390419-36EB-B8F6-026E-BB7B70473376}"/>
          </ac:grpSpMkLst>
        </pc:grpChg>
        <pc:grpChg chg="del">
          <ac:chgData name="Prudhvi Pathipati" userId="baef24044bc4e89e" providerId="LiveId" clId="{A4DDA6A1-1BC6-4728-900D-3A6C43426B7F}" dt="2025-05-01T02:34:08.545" v="678" actId="478"/>
          <ac:grpSpMkLst>
            <pc:docMk/>
            <pc:sldMk cId="3070492440" sldId="270"/>
            <ac:grpSpMk id="19" creationId="{D58F592D-D78C-532C-5807-ABB556297454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7.png"/><Relationship Id="rId3" Type="http://schemas.openxmlformats.org/officeDocument/2006/relationships/image" Target="../media/image43.svg"/><Relationship Id="rId7" Type="http://schemas.openxmlformats.org/officeDocument/2006/relationships/image" Target="../media/image14.svg"/><Relationship Id="rId12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5.svg"/><Relationship Id="rId5" Type="http://schemas.openxmlformats.org/officeDocument/2006/relationships/image" Target="../media/image12.svg"/><Relationship Id="rId10" Type="http://schemas.openxmlformats.org/officeDocument/2006/relationships/image" Target="../media/image44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9.png"/><Relationship Id="rId3" Type="http://schemas.openxmlformats.org/officeDocument/2006/relationships/image" Target="../media/image43.svg"/><Relationship Id="rId7" Type="http://schemas.openxmlformats.org/officeDocument/2006/relationships/image" Target="../media/image14.svg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5.svg"/><Relationship Id="rId5" Type="http://schemas.openxmlformats.org/officeDocument/2006/relationships/image" Target="../media/image12.svg"/><Relationship Id="rId10" Type="http://schemas.openxmlformats.org/officeDocument/2006/relationships/image" Target="../media/image44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1.png"/><Relationship Id="rId3" Type="http://schemas.openxmlformats.org/officeDocument/2006/relationships/image" Target="../media/image43.svg"/><Relationship Id="rId7" Type="http://schemas.openxmlformats.org/officeDocument/2006/relationships/image" Target="../media/image14.svg"/><Relationship Id="rId12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5.svg"/><Relationship Id="rId5" Type="http://schemas.openxmlformats.org/officeDocument/2006/relationships/image" Target="../media/image12.svg"/><Relationship Id="rId10" Type="http://schemas.openxmlformats.org/officeDocument/2006/relationships/image" Target="../media/image44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2.svg"/><Relationship Id="rId3" Type="http://schemas.openxmlformats.org/officeDocument/2006/relationships/image" Target="../media/image12.svg"/><Relationship Id="rId7" Type="http://schemas.openxmlformats.org/officeDocument/2006/relationships/image" Target="../media/image39.svg"/><Relationship Id="rId12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7.svg"/><Relationship Id="rId3" Type="http://schemas.openxmlformats.org/officeDocument/2006/relationships/image" Target="../media/image53.svg"/><Relationship Id="rId7" Type="http://schemas.openxmlformats.org/officeDocument/2006/relationships/image" Target="../media/image12.svg"/><Relationship Id="rId12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55.svg"/><Relationship Id="rId10" Type="http://schemas.openxmlformats.org/officeDocument/2006/relationships/image" Target="../media/image13.png"/><Relationship Id="rId4" Type="http://schemas.openxmlformats.org/officeDocument/2006/relationships/image" Target="../media/image54.png"/><Relationship Id="rId9" Type="http://schemas.openxmlformats.org/officeDocument/2006/relationships/image" Target="../media/image16.sv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2.svg"/><Relationship Id="rId5" Type="http://schemas.openxmlformats.org/officeDocument/2006/relationships/image" Target="../media/image60.svg"/><Relationship Id="rId10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svg"/><Relationship Id="rId7" Type="http://schemas.openxmlformats.org/officeDocument/2006/relationships/image" Target="../media/image1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8.png"/><Relationship Id="rId5" Type="http://schemas.openxmlformats.org/officeDocument/2006/relationships/image" Target="../media/image24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4.svg"/><Relationship Id="rId5" Type="http://schemas.openxmlformats.org/officeDocument/2006/relationships/image" Target="../media/image16.sv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3" Type="http://schemas.openxmlformats.org/officeDocument/2006/relationships/image" Target="../media/image12.svg"/><Relationship Id="rId7" Type="http://schemas.openxmlformats.org/officeDocument/2006/relationships/image" Target="../media/image37.svg"/><Relationship Id="rId12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6.svg"/><Relationship Id="rId5" Type="http://schemas.openxmlformats.org/officeDocument/2006/relationships/image" Target="../media/image35.svg"/><Relationship Id="rId10" Type="http://schemas.openxmlformats.org/officeDocument/2006/relationships/image" Target="../media/image15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038710" y="6679258"/>
            <a:ext cx="3476893" cy="2939139"/>
          </a:xfrm>
          <a:custGeom>
            <a:avLst/>
            <a:gdLst/>
            <a:ahLst/>
            <a:cxnLst/>
            <a:rect l="l" t="t" r="r" b="b"/>
            <a:pathLst>
              <a:path w="4549946" h="3979135">
                <a:moveTo>
                  <a:pt x="0" y="0"/>
                </a:moveTo>
                <a:lnTo>
                  <a:pt x="4549946" y="0"/>
                </a:lnTo>
                <a:lnTo>
                  <a:pt x="4549946" y="3979135"/>
                </a:lnTo>
                <a:lnTo>
                  <a:pt x="0" y="397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439154" y="1491984"/>
            <a:ext cx="6820146" cy="7321938"/>
          </a:xfrm>
          <a:custGeom>
            <a:avLst/>
            <a:gdLst/>
            <a:ahLst/>
            <a:cxnLst/>
            <a:rect l="l" t="t" r="r" b="b"/>
            <a:pathLst>
              <a:path w="7179931" h="8795016">
                <a:moveTo>
                  <a:pt x="0" y="0"/>
                </a:moveTo>
                <a:lnTo>
                  <a:pt x="7179931" y="0"/>
                </a:lnTo>
                <a:lnTo>
                  <a:pt x="7179931" y="8795016"/>
                </a:lnTo>
                <a:lnTo>
                  <a:pt x="0" y="8795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33400" y="5023139"/>
            <a:ext cx="7543800" cy="1306979"/>
            <a:chOff x="-236844" y="-162953"/>
            <a:chExt cx="1398852" cy="344225"/>
          </a:xfrm>
        </p:grpSpPr>
        <p:sp>
          <p:nvSpPr>
            <p:cNvPr id="6" name="Freeform 6"/>
            <p:cNvSpPr/>
            <p:nvPr/>
          </p:nvSpPr>
          <p:spPr>
            <a:xfrm>
              <a:off x="-236844" y="-162953"/>
              <a:ext cx="1162008" cy="181272"/>
            </a:xfrm>
            <a:custGeom>
              <a:avLst/>
              <a:gdLst/>
              <a:ahLst/>
              <a:cxnLst/>
              <a:rect l="l" t="t" r="r" b="b"/>
              <a:pathLst>
                <a:path w="1162008" h="181272">
                  <a:moveTo>
                    <a:pt x="21057" y="0"/>
                  </a:moveTo>
                  <a:lnTo>
                    <a:pt x="1140951" y="0"/>
                  </a:lnTo>
                  <a:cubicBezTo>
                    <a:pt x="1152581" y="0"/>
                    <a:pt x="1162008" y="9427"/>
                    <a:pt x="1162008" y="21057"/>
                  </a:cubicBezTo>
                  <a:lnTo>
                    <a:pt x="1162008" y="160215"/>
                  </a:lnTo>
                  <a:cubicBezTo>
                    <a:pt x="1162008" y="165800"/>
                    <a:pt x="1159790" y="171156"/>
                    <a:pt x="1155841" y="175105"/>
                  </a:cubicBezTo>
                  <a:cubicBezTo>
                    <a:pt x="1151892" y="179054"/>
                    <a:pt x="1146536" y="181272"/>
                    <a:pt x="1140951" y="181272"/>
                  </a:cubicBezTo>
                  <a:lnTo>
                    <a:pt x="21057" y="181272"/>
                  </a:lnTo>
                  <a:cubicBezTo>
                    <a:pt x="9427" y="181272"/>
                    <a:pt x="0" y="171845"/>
                    <a:pt x="0" y="160215"/>
                  </a:cubicBezTo>
                  <a:lnTo>
                    <a:pt x="0" y="21057"/>
                  </a:lnTo>
                  <a:cubicBezTo>
                    <a:pt x="0" y="9427"/>
                    <a:pt x="9427" y="0"/>
                    <a:pt x="21057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2008" cy="228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3400" y="5043254"/>
            <a:ext cx="6783249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24"/>
              </a:lnSpc>
            </a:pPr>
            <a:r>
              <a:rPr lang="en-US" sz="3874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With Predictive Analytics</a:t>
            </a:r>
          </a:p>
        </p:txBody>
      </p:sp>
      <p:sp>
        <p:nvSpPr>
          <p:cNvPr id="9" name="Freeform 9"/>
          <p:cNvSpPr/>
          <p:nvPr/>
        </p:nvSpPr>
        <p:spPr>
          <a:xfrm>
            <a:off x="16378897" y="1876790"/>
            <a:ext cx="2753353" cy="1326616"/>
          </a:xfrm>
          <a:custGeom>
            <a:avLst/>
            <a:gdLst/>
            <a:ahLst/>
            <a:cxnLst/>
            <a:rect l="l" t="t" r="r" b="b"/>
            <a:pathLst>
              <a:path w="2753353" h="1326616">
                <a:moveTo>
                  <a:pt x="0" y="0"/>
                </a:moveTo>
                <a:lnTo>
                  <a:pt x="2753354" y="0"/>
                </a:lnTo>
                <a:lnTo>
                  <a:pt x="2753354" y="1326616"/>
                </a:lnTo>
                <a:lnTo>
                  <a:pt x="0" y="1326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269159" y="446458"/>
            <a:ext cx="2753353" cy="1326616"/>
          </a:xfrm>
          <a:custGeom>
            <a:avLst/>
            <a:gdLst/>
            <a:ahLst/>
            <a:cxnLst/>
            <a:rect l="l" t="t" r="r" b="b"/>
            <a:pathLst>
              <a:path w="2753353" h="1326616">
                <a:moveTo>
                  <a:pt x="0" y="0"/>
                </a:moveTo>
                <a:lnTo>
                  <a:pt x="2753354" y="0"/>
                </a:lnTo>
                <a:lnTo>
                  <a:pt x="2753354" y="1326616"/>
                </a:lnTo>
                <a:lnTo>
                  <a:pt x="0" y="1326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33400" y="1773074"/>
            <a:ext cx="5871719" cy="1039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10"/>
              </a:lnSpc>
            </a:pPr>
            <a:r>
              <a:rPr lang="en-US" sz="54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SMART BASKETS:</a:t>
            </a:r>
          </a:p>
        </p:txBody>
      </p:sp>
      <p:sp>
        <p:nvSpPr>
          <p:cNvPr id="12" name="Freeform 12"/>
          <p:cNvSpPr/>
          <p:nvPr/>
        </p:nvSpPr>
        <p:spPr>
          <a:xfrm rot="3451908">
            <a:off x="16280151" y="453854"/>
            <a:ext cx="1623203" cy="1030734"/>
          </a:xfrm>
          <a:custGeom>
            <a:avLst/>
            <a:gdLst/>
            <a:ahLst/>
            <a:cxnLst/>
            <a:rect l="l" t="t" r="r" b="b"/>
            <a:pathLst>
              <a:path w="1623203" h="1030734">
                <a:moveTo>
                  <a:pt x="0" y="0"/>
                </a:moveTo>
                <a:lnTo>
                  <a:pt x="1623204" y="0"/>
                </a:lnTo>
                <a:lnTo>
                  <a:pt x="1623204" y="1030734"/>
                </a:lnTo>
                <a:lnTo>
                  <a:pt x="0" y="10307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33400" y="2818478"/>
            <a:ext cx="9982203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10"/>
              </a:lnSpc>
            </a:pPr>
            <a:r>
              <a:rPr lang="en-US" sz="7595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Powering Personalized Reorders </a:t>
            </a:r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B5508721-0CA8-0B30-77A6-0500A064CAEB}"/>
              </a:ext>
            </a:extLst>
          </p:cNvPr>
          <p:cNvGrpSpPr/>
          <p:nvPr/>
        </p:nvGrpSpPr>
        <p:grpSpPr>
          <a:xfrm>
            <a:off x="33391" y="8958152"/>
            <a:ext cx="11989121" cy="1404498"/>
            <a:chOff x="-3604280" y="-47625"/>
            <a:chExt cx="6130736" cy="85884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36B35DDC-9058-A7C3-2572-6F789937E3F1}"/>
                </a:ext>
              </a:extLst>
            </p:cNvPr>
            <p:cNvSpPr/>
            <p:nvPr/>
          </p:nvSpPr>
          <p:spPr>
            <a:xfrm>
              <a:off x="-3604280" y="-47625"/>
              <a:ext cx="2455053" cy="744569"/>
            </a:xfrm>
            <a:custGeom>
              <a:avLst/>
              <a:gdLst/>
              <a:ahLst/>
              <a:cxnLst/>
              <a:rect l="l" t="t" r="r" b="b"/>
              <a:pathLst>
                <a:path w="2526456" h="811222">
                  <a:moveTo>
                    <a:pt x="9685" y="0"/>
                  </a:moveTo>
                  <a:lnTo>
                    <a:pt x="2516771" y="0"/>
                  </a:lnTo>
                  <a:cubicBezTo>
                    <a:pt x="2522120" y="0"/>
                    <a:pt x="2526456" y="4336"/>
                    <a:pt x="2526456" y="9685"/>
                  </a:cubicBezTo>
                  <a:lnTo>
                    <a:pt x="2526456" y="801538"/>
                  </a:lnTo>
                  <a:cubicBezTo>
                    <a:pt x="2526456" y="804106"/>
                    <a:pt x="2525436" y="806570"/>
                    <a:pt x="2523619" y="808386"/>
                  </a:cubicBezTo>
                  <a:cubicBezTo>
                    <a:pt x="2521803" y="810202"/>
                    <a:pt x="2519340" y="811222"/>
                    <a:pt x="2516771" y="811222"/>
                  </a:cubicBezTo>
                  <a:lnTo>
                    <a:pt x="9685" y="811222"/>
                  </a:lnTo>
                  <a:cubicBezTo>
                    <a:pt x="4336" y="811222"/>
                    <a:pt x="0" y="806886"/>
                    <a:pt x="0" y="801538"/>
                  </a:cubicBezTo>
                  <a:lnTo>
                    <a:pt x="0" y="9685"/>
                  </a:lnTo>
                  <a:cubicBezTo>
                    <a:pt x="0" y="7116"/>
                    <a:pt x="1020" y="4653"/>
                    <a:pt x="2837" y="2837"/>
                  </a:cubicBezTo>
                  <a:cubicBezTo>
                    <a:pt x="4653" y="1020"/>
                    <a:pt x="7116" y="0"/>
                    <a:pt x="9685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5321654C-F56C-25B4-4F53-F299787D5A17}"/>
                </a:ext>
              </a:extLst>
            </p:cNvPr>
            <p:cNvSpPr txBox="1"/>
            <p:nvPr/>
          </p:nvSpPr>
          <p:spPr>
            <a:xfrm>
              <a:off x="0" y="-47625"/>
              <a:ext cx="2526456" cy="858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6">
            <a:extLst>
              <a:ext uri="{FF2B5EF4-FFF2-40B4-BE49-F238E27FC236}">
                <a16:creationId xmlns:a16="http://schemas.microsoft.com/office/drawing/2014/main" id="{E583230C-2C47-CB92-E8C2-9115DBF546A4}"/>
              </a:ext>
            </a:extLst>
          </p:cNvPr>
          <p:cNvSpPr txBox="1"/>
          <p:nvPr/>
        </p:nvSpPr>
        <p:spPr>
          <a:xfrm>
            <a:off x="250476" y="9050795"/>
            <a:ext cx="643756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20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Group 8  </a:t>
            </a:r>
            <a:br>
              <a:rPr lang="en-US" sz="20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</a:br>
            <a:r>
              <a:rPr lang="en-US" sz="20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Avantika Patrina Ananth – axa230177</a:t>
            </a:r>
            <a:br>
              <a:rPr lang="en-US" sz="20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</a:br>
            <a:r>
              <a:rPr lang="en-US" sz="20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Prudhvi Sai Pathipati – pxp230058</a:t>
            </a:r>
            <a:endParaRPr lang="en-US" sz="2000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CC97E-B0F4-7714-909F-A57C73A4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316AD3-FAA2-C73B-2A64-F0CD5ED16202}"/>
              </a:ext>
            </a:extLst>
          </p:cNvPr>
          <p:cNvSpPr/>
          <p:nvPr/>
        </p:nvSpPr>
        <p:spPr>
          <a:xfrm>
            <a:off x="11445806" y="2300143"/>
            <a:ext cx="6207571" cy="6642343"/>
          </a:xfrm>
          <a:custGeom>
            <a:avLst/>
            <a:gdLst/>
            <a:ahLst/>
            <a:cxnLst/>
            <a:rect l="l" t="t" r="r" b="b"/>
            <a:pathLst>
              <a:path w="6207571" h="6642343">
                <a:moveTo>
                  <a:pt x="0" y="0"/>
                </a:moveTo>
                <a:lnTo>
                  <a:pt x="6207571" y="0"/>
                </a:lnTo>
                <a:lnTo>
                  <a:pt x="6207571" y="6642343"/>
                </a:lnTo>
                <a:lnTo>
                  <a:pt x="0" y="6642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74B4F97-90D8-F4F8-C1F7-5CADB25ED6E0}"/>
              </a:ext>
            </a:extLst>
          </p:cNvPr>
          <p:cNvSpPr/>
          <p:nvPr/>
        </p:nvSpPr>
        <p:spPr>
          <a:xfrm rot="-10800000">
            <a:off x="-2308280" y="7921341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9A026AE-2287-6AA4-46B4-5868ACC188F5}"/>
              </a:ext>
            </a:extLst>
          </p:cNvPr>
          <p:cNvSpPr/>
          <p:nvPr/>
        </p:nvSpPr>
        <p:spPr>
          <a:xfrm>
            <a:off x="15878818" y="1028700"/>
            <a:ext cx="2760965" cy="1556180"/>
          </a:xfrm>
          <a:custGeom>
            <a:avLst/>
            <a:gdLst/>
            <a:ahLst/>
            <a:cxnLst/>
            <a:rect l="l" t="t" r="r" b="b"/>
            <a:pathLst>
              <a:path w="2760965" h="1556180">
                <a:moveTo>
                  <a:pt x="0" y="0"/>
                </a:moveTo>
                <a:lnTo>
                  <a:pt x="2760964" y="0"/>
                </a:lnTo>
                <a:lnTo>
                  <a:pt x="2760964" y="1556180"/>
                </a:lnTo>
                <a:lnTo>
                  <a:pt x="0" y="1556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9DCA619-AC1C-E70F-693D-E101A1ED9084}"/>
              </a:ext>
            </a:extLst>
          </p:cNvPr>
          <p:cNvSpPr/>
          <p:nvPr/>
        </p:nvSpPr>
        <p:spPr>
          <a:xfrm>
            <a:off x="-1191569" y="6112295"/>
            <a:ext cx="2760965" cy="1556180"/>
          </a:xfrm>
          <a:custGeom>
            <a:avLst/>
            <a:gdLst/>
            <a:ahLst/>
            <a:cxnLst/>
            <a:rect l="l" t="t" r="r" b="b"/>
            <a:pathLst>
              <a:path w="2760965" h="1556180">
                <a:moveTo>
                  <a:pt x="0" y="0"/>
                </a:moveTo>
                <a:lnTo>
                  <a:pt x="2760965" y="0"/>
                </a:lnTo>
                <a:lnTo>
                  <a:pt x="2760965" y="1556180"/>
                </a:lnTo>
                <a:lnTo>
                  <a:pt x="0" y="1556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7F3B2A3-C0BF-7076-9377-ED9ED6945A6D}"/>
              </a:ext>
            </a:extLst>
          </p:cNvPr>
          <p:cNvSpPr txBox="1"/>
          <p:nvPr/>
        </p:nvSpPr>
        <p:spPr>
          <a:xfrm>
            <a:off x="2895600" y="3514981"/>
            <a:ext cx="8290180" cy="2597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80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Model Training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217597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472" y="3246515"/>
            <a:ext cx="8999928" cy="2112404"/>
            <a:chOff x="0" y="0"/>
            <a:chExt cx="2643325" cy="430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3325" cy="430963"/>
            </a:xfrm>
            <a:custGeom>
              <a:avLst/>
              <a:gdLst/>
              <a:ahLst/>
              <a:cxnLst/>
              <a:rect l="l" t="t" r="r" b="b"/>
              <a:pathLst>
                <a:path w="2643325" h="430963">
                  <a:moveTo>
                    <a:pt x="9257" y="0"/>
                  </a:moveTo>
                  <a:lnTo>
                    <a:pt x="2634069" y="0"/>
                  </a:lnTo>
                  <a:cubicBezTo>
                    <a:pt x="2639181" y="0"/>
                    <a:pt x="2643325" y="4144"/>
                    <a:pt x="2643325" y="9257"/>
                  </a:cubicBezTo>
                  <a:lnTo>
                    <a:pt x="2643325" y="421706"/>
                  </a:lnTo>
                  <a:cubicBezTo>
                    <a:pt x="2643325" y="426818"/>
                    <a:pt x="2639181" y="430963"/>
                    <a:pt x="2634069" y="430963"/>
                  </a:cubicBezTo>
                  <a:lnTo>
                    <a:pt x="9257" y="430963"/>
                  </a:lnTo>
                  <a:cubicBezTo>
                    <a:pt x="4144" y="430963"/>
                    <a:pt x="0" y="426818"/>
                    <a:pt x="0" y="421706"/>
                  </a:cubicBezTo>
                  <a:lnTo>
                    <a:pt x="0" y="9257"/>
                  </a:lnTo>
                  <a:cubicBezTo>
                    <a:pt x="0" y="4144"/>
                    <a:pt x="4144" y="0"/>
                    <a:pt x="9257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643325" cy="47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356375" y="2860150"/>
            <a:ext cx="3801377" cy="3575650"/>
          </a:xfrm>
          <a:custGeom>
            <a:avLst/>
            <a:gdLst/>
            <a:ahLst/>
            <a:cxnLst/>
            <a:rect l="l" t="t" r="r" b="b"/>
            <a:pathLst>
              <a:path w="5237183" h="5434812">
                <a:moveTo>
                  <a:pt x="0" y="0"/>
                </a:moveTo>
                <a:lnTo>
                  <a:pt x="5237183" y="0"/>
                </a:lnTo>
                <a:lnTo>
                  <a:pt x="5237183" y="5434812"/>
                </a:lnTo>
                <a:lnTo>
                  <a:pt x="0" y="543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17199" y="589402"/>
            <a:ext cx="10553259" cy="114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44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Model Training &amp; Evaluation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643871" y="1923391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441974" y="3932171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441974" y="1760844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23641" y="3323942"/>
            <a:ext cx="8296559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Built using </a:t>
            </a:r>
            <a:r>
              <a:rPr lang="en-US" sz="2799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glm</a:t>
            </a: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() with binomial Family</a:t>
            </a: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Threshold = 0.5 for classification</a:t>
            </a: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Evaluated us</a:t>
            </a: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ing </a:t>
            </a:r>
            <a:r>
              <a:rPr lang="en-US" sz="2799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confusionmatrix</a:t>
            </a: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()</a:t>
            </a:r>
            <a:endParaRPr lang="en-US" sz="2799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E8D98E8A-B887-B011-0A49-9F41337BBFB1}"/>
              </a:ext>
            </a:extLst>
          </p:cNvPr>
          <p:cNvSpPr txBox="1"/>
          <p:nvPr/>
        </p:nvSpPr>
        <p:spPr>
          <a:xfrm>
            <a:off x="799519" y="1733229"/>
            <a:ext cx="9792282" cy="1147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40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Logistic Regression</a:t>
            </a: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30011-7BA4-5549-9B28-B7F6D4B55C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13" y="5567330"/>
            <a:ext cx="7296484" cy="4338913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95F0B1-E066-544D-9CCA-E40D8AF465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3015" y="5543978"/>
            <a:ext cx="6687342" cy="43389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CEDC88-4C7F-DEBF-F57A-08432A82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523766-8F4C-C7FB-33F6-9B1F7EB6583F}"/>
              </a:ext>
            </a:extLst>
          </p:cNvPr>
          <p:cNvGrpSpPr/>
          <p:nvPr/>
        </p:nvGrpSpPr>
        <p:grpSpPr>
          <a:xfrm>
            <a:off x="677472" y="3246515"/>
            <a:ext cx="8999928" cy="2112404"/>
            <a:chOff x="0" y="0"/>
            <a:chExt cx="2643325" cy="43096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44E03C3-0935-CF1C-EE1E-25C3C3415496}"/>
                </a:ext>
              </a:extLst>
            </p:cNvPr>
            <p:cNvSpPr/>
            <p:nvPr/>
          </p:nvSpPr>
          <p:spPr>
            <a:xfrm>
              <a:off x="0" y="0"/>
              <a:ext cx="2643325" cy="430963"/>
            </a:xfrm>
            <a:custGeom>
              <a:avLst/>
              <a:gdLst/>
              <a:ahLst/>
              <a:cxnLst/>
              <a:rect l="l" t="t" r="r" b="b"/>
              <a:pathLst>
                <a:path w="2643325" h="430963">
                  <a:moveTo>
                    <a:pt x="9257" y="0"/>
                  </a:moveTo>
                  <a:lnTo>
                    <a:pt x="2634069" y="0"/>
                  </a:lnTo>
                  <a:cubicBezTo>
                    <a:pt x="2639181" y="0"/>
                    <a:pt x="2643325" y="4144"/>
                    <a:pt x="2643325" y="9257"/>
                  </a:cubicBezTo>
                  <a:lnTo>
                    <a:pt x="2643325" y="421706"/>
                  </a:lnTo>
                  <a:cubicBezTo>
                    <a:pt x="2643325" y="426818"/>
                    <a:pt x="2639181" y="430963"/>
                    <a:pt x="2634069" y="430963"/>
                  </a:cubicBezTo>
                  <a:lnTo>
                    <a:pt x="9257" y="430963"/>
                  </a:lnTo>
                  <a:cubicBezTo>
                    <a:pt x="4144" y="430963"/>
                    <a:pt x="0" y="426818"/>
                    <a:pt x="0" y="421706"/>
                  </a:cubicBezTo>
                  <a:lnTo>
                    <a:pt x="0" y="9257"/>
                  </a:lnTo>
                  <a:cubicBezTo>
                    <a:pt x="0" y="4144"/>
                    <a:pt x="4144" y="0"/>
                    <a:pt x="9257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09C7CE-3EB0-BA78-6521-77C66CABA013}"/>
                </a:ext>
              </a:extLst>
            </p:cNvPr>
            <p:cNvSpPr txBox="1"/>
            <p:nvPr/>
          </p:nvSpPr>
          <p:spPr>
            <a:xfrm>
              <a:off x="0" y="-47625"/>
              <a:ext cx="2643325" cy="47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4489E67D-FB64-1F87-CF3E-04EF51431229}"/>
              </a:ext>
            </a:extLst>
          </p:cNvPr>
          <p:cNvSpPr/>
          <p:nvPr/>
        </p:nvSpPr>
        <p:spPr>
          <a:xfrm>
            <a:off x="14356375" y="2860150"/>
            <a:ext cx="3801377" cy="3575650"/>
          </a:xfrm>
          <a:custGeom>
            <a:avLst/>
            <a:gdLst/>
            <a:ahLst/>
            <a:cxnLst/>
            <a:rect l="l" t="t" r="r" b="b"/>
            <a:pathLst>
              <a:path w="5237183" h="5434812">
                <a:moveTo>
                  <a:pt x="0" y="0"/>
                </a:moveTo>
                <a:lnTo>
                  <a:pt x="5237183" y="0"/>
                </a:lnTo>
                <a:lnTo>
                  <a:pt x="5237183" y="5434812"/>
                </a:lnTo>
                <a:lnTo>
                  <a:pt x="0" y="543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B0C854C-1688-F2BD-DA10-677CCDE91CFB}"/>
              </a:ext>
            </a:extLst>
          </p:cNvPr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EB4716A-B6A8-79F1-057F-A41D8459AF31}"/>
              </a:ext>
            </a:extLst>
          </p:cNvPr>
          <p:cNvSpPr txBox="1"/>
          <p:nvPr/>
        </p:nvSpPr>
        <p:spPr>
          <a:xfrm>
            <a:off x="817199" y="589402"/>
            <a:ext cx="10553259" cy="114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44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Model Training &amp; Evaluation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856F546-4654-9C5B-71C3-AE67106C4193}"/>
              </a:ext>
            </a:extLst>
          </p:cNvPr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5E47539-8372-83FD-3821-133ACE87F479}"/>
              </a:ext>
            </a:extLst>
          </p:cNvPr>
          <p:cNvSpPr/>
          <p:nvPr/>
        </p:nvSpPr>
        <p:spPr>
          <a:xfrm>
            <a:off x="16643871" y="1923391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708E350-69EF-D59D-25C3-0EC86B184ECB}"/>
              </a:ext>
            </a:extLst>
          </p:cNvPr>
          <p:cNvSpPr/>
          <p:nvPr/>
        </p:nvSpPr>
        <p:spPr>
          <a:xfrm>
            <a:off x="13441974" y="3932171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E8984F3-6349-9E80-7CC3-03FF1694C003}"/>
              </a:ext>
            </a:extLst>
          </p:cNvPr>
          <p:cNvSpPr/>
          <p:nvPr/>
        </p:nvSpPr>
        <p:spPr>
          <a:xfrm>
            <a:off x="13441974" y="1760844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4D104D1-9B5B-6BEA-9013-2E0721A40C6B}"/>
              </a:ext>
            </a:extLst>
          </p:cNvPr>
          <p:cNvSpPr txBox="1"/>
          <p:nvPr/>
        </p:nvSpPr>
        <p:spPr>
          <a:xfrm>
            <a:off x="923641" y="3323942"/>
            <a:ext cx="8296559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Built with </a:t>
            </a:r>
            <a:r>
              <a:rPr lang="en-US" sz="2799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randomForest</a:t>
            </a: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() using 100 trees	</a:t>
            </a: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Handles nonlinear interactions</a:t>
            </a: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Outputs class labels directly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AF961F35-9D5E-102F-F9A6-3ACB7831F2C8}"/>
              </a:ext>
            </a:extLst>
          </p:cNvPr>
          <p:cNvSpPr txBox="1"/>
          <p:nvPr/>
        </p:nvSpPr>
        <p:spPr>
          <a:xfrm>
            <a:off x="799519" y="1733229"/>
            <a:ext cx="9792282" cy="1147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40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Random Forest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65F1C0-6157-D2ED-6098-C3A5B4B399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471" y="5617337"/>
            <a:ext cx="6225141" cy="4080261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B95E6B-3CC3-F51D-9AA2-8612FCBD52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6693" y="5617337"/>
            <a:ext cx="6519502" cy="4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62A084-9C8B-058E-0DB1-935175A81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E74483-FA5F-D836-0552-92D9BE9CA27A}"/>
              </a:ext>
            </a:extLst>
          </p:cNvPr>
          <p:cNvGrpSpPr/>
          <p:nvPr/>
        </p:nvGrpSpPr>
        <p:grpSpPr>
          <a:xfrm>
            <a:off x="677472" y="3246515"/>
            <a:ext cx="8999928" cy="2112404"/>
            <a:chOff x="0" y="0"/>
            <a:chExt cx="2643325" cy="43096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63A18C3-7230-CAC9-D2F3-A38902283DAE}"/>
                </a:ext>
              </a:extLst>
            </p:cNvPr>
            <p:cNvSpPr/>
            <p:nvPr/>
          </p:nvSpPr>
          <p:spPr>
            <a:xfrm>
              <a:off x="0" y="0"/>
              <a:ext cx="2643325" cy="430963"/>
            </a:xfrm>
            <a:custGeom>
              <a:avLst/>
              <a:gdLst/>
              <a:ahLst/>
              <a:cxnLst/>
              <a:rect l="l" t="t" r="r" b="b"/>
              <a:pathLst>
                <a:path w="2643325" h="430963">
                  <a:moveTo>
                    <a:pt x="9257" y="0"/>
                  </a:moveTo>
                  <a:lnTo>
                    <a:pt x="2634069" y="0"/>
                  </a:lnTo>
                  <a:cubicBezTo>
                    <a:pt x="2639181" y="0"/>
                    <a:pt x="2643325" y="4144"/>
                    <a:pt x="2643325" y="9257"/>
                  </a:cubicBezTo>
                  <a:lnTo>
                    <a:pt x="2643325" y="421706"/>
                  </a:lnTo>
                  <a:cubicBezTo>
                    <a:pt x="2643325" y="426818"/>
                    <a:pt x="2639181" y="430963"/>
                    <a:pt x="2634069" y="430963"/>
                  </a:cubicBezTo>
                  <a:lnTo>
                    <a:pt x="9257" y="430963"/>
                  </a:lnTo>
                  <a:cubicBezTo>
                    <a:pt x="4144" y="430963"/>
                    <a:pt x="0" y="426818"/>
                    <a:pt x="0" y="421706"/>
                  </a:cubicBezTo>
                  <a:lnTo>
                    <a:pt x="0" y="9257"/>
                  </a:lnTo>
                  <a:cubicBezTo>
                    <a:pt x="0" y="4144"/>
                    <a:pt x="4144" y="0"/>
                    <a:pt x="9257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E28643E-00E6-A7C7-4F47-5DD88BEEA5B8}"/>
                </a:ext>
              </a:extLst>
            </p:cNvPr>
            <p:cNvSpPr txBox="1"/>
            <p:nvPr/>
          </p:nvSpPr>
          <p:spPr>
            <a:xfrm>
              <a:off x="0" y="-47625"/>
              <a:ext cx="2643325" cy="47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A9F0E566-4323-85E7-C00D-13587433AA23}"/>
              </a:ext>
            </a:extLst>
          </p:cNvPr>
          <p:cNvSpPr/>
          <p:nvPr/>
        </p:nvSpPr>
        <p:spPr>
          <a:xfrm>
            <a:off x="14356375" y="2860150"/>
            <a:ext cx="3801377" cy="3575650"/>
          </a:xfrm>
          <a:custGeom>
            <a:avLst/>
            <a:gdLst/>
            <a:ahLst/>
            <a:cxnLst/>
            <a:rect l="l" t="t" r="r" b="b"/>
            <a:pathLst>
              <a:path w="5237183" h="5434812">
                <a:moveTo>
                  <a:pt x="0" y="0"/>
                </a:moveTo>
                <a:lnTo>
                  <a:pt x="5237183" y="0"/>
                </a:lnTo>
                <a:lnTo>
                  <a:pt x="5237183" y="5434812"/>
                </a:lnTo>
                <a:lnTo>
                  <a:pt x="0" y="543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5D7B71A-EE98-6347-E2F3-2F19D2EB3579}"/>
              </a:ext>
            </a:extLst>
          </p:cNvPr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8C63EF8-D98F-BF96-2CCB-5CA922AA9B24}"/>
              </a:ext>
            </a:extLst>
          </p:cNvPr>
          <p:cNvSpPr txBox="1"/>
          <p:nvPr/>
        </p:nvSpPr>
        <p:spPr>
          <a:xfrm>
            <a:off x="817199" y="589402"/>
            <a:ext cx="10553259" cy="114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44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Model Training &amp; Evaluation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64E8B5A-B176-B1FA-B5D6-DD900122D419}"/>
              </a:ext>
            </a:extLst>
          </p:cNvPr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2E9E72E-E356-6E61-E317-FF2431CE11F0}"/>
              </a:ext>
            </a:extLst>
          </p:cNvPr>
          <p:cNvSpPr/>
          <p:nvPr/>
        </p:nvSpPr>
        <p:spPr>
          <a:xfrm>
            <a:off x="16643871" y="1923391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458FDED-C500-D022-E14F-42FF6F86A3B1}"/>
              </a:ext>
            </a:extLst>
          </p:cNvPr>
          <p:cNvSpPr/>
          <p:nvPr/>
        </p:nvSpPr>
        <p:spPr>
          <a:xfrm>
            <a:off x="13441974" y="3932171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A7CBAEA-C54F-68FE-DD91-69A56385A353}"/>
              </a:ext>
            </a:extLst>
          </p:cNvPr>
          <p:cNvSpPr/>
          <p:nvPr/>
        </p:nvSpPr>
        <p:spPr>
          <a:xfrm>
            <a:off x="13441974" y="1760844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DB7BAF8-3F78-AAED-5085-5415E0DBA261}"/>
              </a:ext>
            </a:extLst>
          </p:cNvPr>
          <p:cNvSpPr txBox="1"/>
          <p:nvPr/>
        </p:nvSpPr>
        <p:spPr>
          <a:xfrm>
            <a:off x="923641" y="3323942"/>
            <a:ext cx="8296559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High-performance model suited for imbalanced and structured data</a:t>
            </a: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Boosting corrects previous errors, handles missing data well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869E5540-0573-5820-D348-28133FD500D3}"/>
              </a:ext>
            </a:extLst>
          </p:cNvPr>
          <p:cNvSpPr txBox="1"/>
          <p:nvPr/>
        </p:nvSpPr>
        <p:spPr>
          <a:xfrm>
            <a:off x="799519" y="1733229"/>
            <a:ext cx="9792282" cy="1147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4000" dirty="0" err="1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XGBoost</a:t>
            </a:r>
            <a:endParaRPr lang="en-US" sz="4000" dirty="0">
              <a:solidFill>
                <a:srgbClr val="06545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319A63-F698-23E6-2215-F12E86C399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471" y="5635068"/>
            <a:ext cx="6569753" cy="415663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FB7D93-845B-071C-6ABE-73C61C1E5F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0" y="5613738"/>
            <a:ext cx="6095999" cy="41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8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D1103-9BD4-AAD0-B6EE-E7E2D6FE4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8C9E83-44E8-16B6-0B01-D80F70FD3FDF}"/>
              </a:ext>
            </a:extLst>
          </p:cNvPr>
          <p:cNvSpPr/>
          <p:nvPr/>
        </p:nvSpPr>
        <p:spPr>
          <a:xfrm rot="-10800000">
            <a:off x="-2017574" y="8598284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3BC4F7B-E5BB-1E6B-8ABE-10058F6FED4B}"/>
              </a:ext>
            </a:extLst>
          </p:cNvPr>
          <p:cNvSpPr/>
          <p:nvPr/>
        </p:nvSpPr>
        <p:spPr>
          <a:xfrm rot="-10800000" flipH="1">
            <a:off x="10684559" y="8598284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9394591" y="0"/>
                </a:moveTo>
                <a:lnTo>
                  <a:pt x="0" y="0"/>
                </a:lnTo>
                <a:lnTo>
                  <a:pt x="0" y="3723674"/>
                </a:lnTo>
                <a:lnTo>
                  <a:pt x="9394591" y="3723674"/>
                </a:lnTo>
                <a:lnTo>
                  <a:pt x="93945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208B42D-DCD7-B29A-A191-B4F7913AE639}"/>
              </a:ext>
            </a:extLst>
          </p:cNvPr>
          <p:cNvSpPr/>
          <p:nvPr/>
        </p:nvSpPr>
        <p:spPr>
          <a:xfrm rot="499609">
            <a:off x="14123416" y="6858061"/>
            <a:ext cx="2985906" cy="4652261"/>
          </a:xfrm>
          <a:custGeom>
            <a:avLst/>
            <a:gdLst/>
            <a:ahLst/>
            <a:cxnLst/>
            <a:rect l="l" t="t" r="r" b="b"/>
            <a:pathLst>
              <a:path w="2985906" h="4652261">
                <a:moveTo>
                  <a:pt x="0" y="0"/>
                </a:moveTo>
                <a:lnTo>
                  <a:pt x="2985906" y="0"/>
                </a:lnTo>
                <a:lnTo>
                  <a:pt x="2985906" y="4652261"/>
                </a:lnTo>
                <a:lnTo>
                  <a:pt x="0" y="465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20F2BE6-BF03-DE3B-2CBB-0198F82D9D51}"/>
              </a:ext>
            </a:extLst>
          </p:cNvPr>
          <p:cNvGrpSpPr/>
          <p:nvPr/>
        </p:nvGrpSpPr>
        <p:grpSpPr>
          <a:xfrm>
            <a:off x="4644962" y="3415854"/>
            <a:ext cx="9299638" cy="4851846"/>
            <a:chOff x="0" y="0"/>
            <a:chExt cx="2935987" cy="43096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0FFCD45-5605-5273-3600-3D02ABE481EB}"/>
                </a:ext>
              </a:extLst>
            </p:cNvPr>
            <p:cNvSpPr/>
            <p:nvPr/>
          </p:nvSpPr>
          <p:spPr>
            <a:xfrm>
              <a:off x="0" y="0"/>
              <a:ext cx="2935987" cy="430963"/>
            </a:xfrm>
            <a:custGeom>
              <a:avLst/>
              <a:gdLst/>
              <a:ahLst/>
              <a:cxnLst/>
              <a:rect l="l" t="t" r="r" b="b"/>
              <a:pathLst>
                <a:path w="2935987" h="430963">
                  <a:moveTo>
                    <a:pt x="8334" y="0"/>
                  </a:moveTo>
                  <a:lnTo>
                    <a:pt x="2927653" y="0"/>
                  </a:lnTo>
                  <a:cubicBezTo>
                    <a:pt x="2929864" y="0"/>
                    <a:pt x="2931983" y="878"/>
                    <a:pt x="2933546" y="2441"/>
                  </a:cubicBezTo>
                  <a:cubicBezTo>
                    <a:pt x="2935109" y="4004"/>
                    <a:pt x="2935987" y="6124"/>
                    <a:pt x="2935987" y="8334"/>
                  </a:cubicBezTo>
                  <a:lnTo>
                    <a:pt x="2935987" y="422629"/>
                  </a:lnTo>
                  <a:cubicBezTo>
                    <a:pt x="2935987" y="427231"/>
                    <a:pt x="2932256" y="430963"/>
                    <a:pt x="2927653" y="430963"/>
                  </a:cubicBezTo>
                  <a:lnTo>
                    <a:pt x="8334" y="430963"/>
                  </a:lnTo>
                  <a:cubicBezTo>
                    <a:pt x="6124" y="430963"/>
                    <a:pt x="4004" y="430085"/>
                    <a:pt x="2441" y="428522"/>
                  </a:cubicBezTo>
                  <a:cubicBezTo>
                    <a:pt x="878" y="426959"/>
                    <a:pt x="0" y="424839"/>
                    <a:pt x="0" y="422629"/>
                  </a:cubicBezTo>
                  <a:lnTo>
                    <a:pt x="0" y="8334"/>
                  </a:lnTo>
                  <a:cubicBezTo>
                    <a:pt x="0" y="3731"/>
                    <a:pt x="3731" y="0"/>
                    <a:pt x="8334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EF77EC1-22E0-1BE8-B664-C2C95B6754BD}"/>
                </a:ext>
              </a:extLst>
            </p:cNvPr>
            <p:cNvSpPr txBox="1"/>
            <p:nvPr/>
          </p:nvSpPr>
          <p:spPr>
            <a:xfrm>
              <a:off x="0" y="-47625"/>
              <a:ext cx="2935987" cy="47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69A2981-C0C7-3156-F198-7051A87C0E62}"/>
              </a:ext>
            </a:extLst>
          </p:cNvPr>
          <p:cNvSpPr txBox="1"/>
          <p:nvPr/>
        </p:nvSpPr>
        <p:spPr>
          <a:xfrm>
            <a:off x="4789997" y="3738300"/>
            <a:ext cx="8773603" cy="3876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b="1" u="non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Highest Accuracy </a:t>
            </a:r>
            <a:r>
              <a:rPr lang="en-US" sz="2799" b="1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(80%) – Best at overall prediction</a:t>
            </a:r>
          </a:p>
          <a:p>
            <a:pPr marL="457200" lvl="0" indent="-4572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b="1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Best </a:t>
            </a:r>
            <a:r>
              <a:rPr lang="en-US" sz="2799" b="1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b</a:t>
            </a:r>
            <a:r>
              <a:rPr lang="en-US" sz="2799" b="1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alance between sensitivity &amp; specificity – Reliable at identifying both reorders and non-reorders</a:t>
            </a:r>
          </a:p>
          <a:p>
            <a:pPr marL="457200" lvl="0" indent="-4572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Generalization power – </a:t>
            </a:r>
            <a:r>
              <a:rPr lang="en-US" sz="2799" b="1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XGboost</a:t>
            </a:r>
            <a:r>
              <a:rPr lang="en-US" sz="2799" b="1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shows high test performance without unrealistic overfitting like random forest ( train accuracy near 100%)</a:t>
            </a:r>
            <a:endParaRPr lang="en-US" sz="2799" b="1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  <a:p>
            <a:pPr marL="457200" lvl="0" indent="-457200" algn="just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799" b="1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CA48B61-95F1-A83B-7494-DE1269310198}"/>
              </a:ext>
            </a:extLst>
          </p:cNvPr>
          <p:cNvSpPr txBox="1"/>
          <p:nvPr/>
        </p:nvSpPr>
        <p:spPr>
          <a:xfrm>
            <a:off x="4644962" y="8074558"/>
            <a:ext cx="8368985" cy="8421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2B62CD9-1A0B-3F5B-7687-9C35AF0DE954}"/>
              </a:ext>
            </a:extLst>
          </p:cNvPr>
          <p:cNvSpPr/>
          <p:nvPr/>
        </p:nvSpPr>
        <p:spPr>
          <a:xfrm>
            <a:off x="16402294" y="4816377"/>
            <a:ext cx="2056317" cy="990771"/>
          </a:xfrm>
          <a:custGeom>
            <a:avLst/>
            <a:gdLst/>
            <a:ahLst/>
            <a:cxnLst/>
            <a:rect l="l" t="t" r="r" b="b"/>
            <a:pathLst>
              <a:path w="2056317" h="990771">
                <a:moveTo>
                  <a:pt x="0" y="0"/>
                </a:moveTo>
                <a:lnTo>
                  <a:pt x="2056317" y="0"/>
                </a:lnTo>
                <a:lnTo>
                  <a:pt x="2056317" y="990771"/>
                </a:lnTo>
                <a:lnTo>
                  <a:pt x="0" y="990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7931A659-0466-A7ED-51B4-84653F9D693B}"/>
              </a:ext>
            </a:extLst>
          </p:cNvPr>
          <p:cNvSpPr/>
          <p:nvPr/>
        </p:nvSpPr>
        <p:spPr>
          <a:xfrm>
            <a:off x="-846540" y="6768145"/>
            <a:ext cx="2406492" cy="1356386"/>
          </a:xfrm>
          <a:custGeom>
            <a:avLst/>
            <a:gdLst/>
            <a:ahLst/>
            <a:cxnLst/>
            <a:rect l="l" t="t" r="r" b="b"/>
            <a:pathLst>
              <a:path w="2406492" h="1356386">
                <a:moveTo>
                  <a:pt x="0" y="0"/>
                </a:moveTo>
                <a:lnTo>
                  <a:pt x="2406492" y="0"/>
                </a:lnTo>
                <a:lnTo>
                  <a:pt x="2406492" y="1356386"/>
                </a:lnTo>
                <a:lnTo>
                  <a:pt x="0" y="1356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D4C835F7-BC6D-72A3-E9EC-4ED499AD5347}"/>
              </a:ext>
            </a:extLst>
          </p:cNvPr>
          <p:cNvSpPr/>
          <p:nvPr/>
        </p:nvSpPr>
        <p:spPr>
          <a:xfrm>
            <a:off x="14140210" y="5454030"/>
            <a:ext cx="1392589" cy="1748685"/>
          </a:xfrm>
          <a:custGeom>
            <a:avLst/>
            <a:gdLst/>
            <a:ahLst/>
            <a:cxnLst/>
            <a:rect l="l" t="t" r="r" b="b"/>
            <a:pathLst>
              <a:path w="1392589" h="1748685">
                <a:moveTo>
                  <a:pt x="0" y="0"/>
                </a:moveTo>
                <a:lnTo>
                  <a:pt x="1392589" y="0"/>
                </a:lnTo>
                <a:lnTo>
                  <a:pt x="1392589" y="1748685"/>
                </a:lnTo>
                <a:lnTo>
                  <a:pt x="0" y="1748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467AF30-A807-14D9-4425-FBA2262D720D}"/>
              </a:ext>
            </a:extLst>
          </p:cNvPr>
          <p:cNvSpPr txBox="1"/>
          <p:nvPr/>
        </p:nvSpPr>
        <p:spPr>
          <a:xfrm>
            <a:off x="5029200" y="1802099"/>
            <a:ext cx="9503090" cy="1247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72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Best  Model : </a:t>
            </a:r>
            <a:r>
              <a:rPr lang="en-US" sz="7200" dirty="0" err="1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XGBoost</a:t>
            </a:r>
            <a:endParaRPr lang="en-US" sz="7200" dirty="0">
              <a:solidFill>
                <a:srgbClr val="06545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9A8542A7-A2BC-DFE4-B01B-BF0EAEABA63B}"/>
              </a:ext>
            </a:extLst>
          </p:cNvPr>
          <p:cNvSpPr/>
          <p:nvPr/>
        </p:nvSpPr>
        <p:spPr>
          <a:xfrm>
            <a:off x="1577048" y="3626354"/>
            <a:ext cx="2909763" cy="5557837"/>
          </a:xfrm>
          <a:custGeom>
            <a:avLst/>
            <a:gdLst/>
            <a:ahLst/>
            <a:cxnLst/>
            <a:rect l="l" t="t" r="r" b="b"/>
            <a:pathLst>
              <a:path w="4364186" h="7186534">
                <a:moveTo>
                  <a:pt x="0" y="0"/>
                </a:moveTo>
                <a:lnTo>
                  <a:pt x="4364186" y="0"/>
                </a:lnTo>
                <a:lnTo>
                  <a:pt x="4364186" y="7186534"/>
                </a:lnTo>
                <a:lnTo>
                  <a:pt x="0" y="71865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92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91677" y="4436110"/>
            <a:ext cx="2652467" cy="5546985"/>
          </a:xfrm>
          <a:custGeom>
            <a:avLst/>
            <a:gdLst/>
            <a:ahLst/>
            <a:cxnLst/>
            <a:rect l="l" t="t" r="r" b="b"/>
            <a:pathLst>
              <a:path w="2652467" h="5546985">
                <a:moveTo>
                  <a:pt x="0" y="0"/>
                </a:moveTo>
                <a:lnTo>
                  <a:pt x="2652468" y="0"/>
                </a:lnTo>
                <a:lnTo>
                  <a:pt x="2652468" y="5546985"/>
                </a:lnTo>
                <a:lnTo>
                  <a:pt x="0" y="55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3132985"/>
            <a:ext cx="2077792" cy="6493099"/>
          </a:xfrm>
          <a:custGeom>
            <a:avLst/>
            <a:gdLst/>
            <a:ahLst/>
            <a:cxnLst/>
            <a:rect l="l" t="t" r="r" b="b"/>
            <a:pathLst>
              <a:path w="2077792" h="6493099">
                <a:moveTo>
                  <a:pt x="0" y="0"/>
                </a:moveTo>
                <a:lnTo>
                  <a:pt x="2077792" y="0"/>
                </a:lnTo>
                <a:lnTo>
                  <a:pt x="2077792" y="6493099"/>
                </a:lnTo>
                <a:lnTo>
                  <a:pt x="0" y="6493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946869" y="2519880"/>
            <a:ext cx="12605152" cy="4223821"/>
            <a:chOff x="0" y="-320441"/>
            <a:chExt cx="3306200" cy="751404"/>
          </a:xfrm>
        </p:grpSpPr>
        <p:sp>
          <p:nvSpPr>
            <p:cNvPr id="5" name="Freeform 5"/>
            <p:cNvSpPr/>
            <p:nvPr/>
          </p:nvSpPr>
          <p:spPr>
            <a:xfrm>
              <a:off x="41867" y="-320441"/>
              <a:ext cx="3264333" cy="430963"/>
            </a:xfrm>
            <a:custGeom>
              <a:avLst/>
              <a:gdLst/>
              <a:ahLst/>
              <a:cxnLst/>
              <a:rect l="l" t="t" r="r" b="b"/>
              <a:pathLst>
                <a:path w="3264333" h="430963">
                  <a:moveTo>
                    <a:pt x="7496" y="0"/>
                  </a:moveTo>
                  <a:lnTo>
                    <a:pt x="3256837" y="0"/>
                  </a:lnTo>
                  <a:cubicBezTo>
                    <a:pt x="3258825" y="0"/>
                    <a:pt x="3260732" y="790"/>
                    <a:pt x="3262137" y="2195"/>
                  </a:cubicBezTo>
                  <a:cubicBezTo>
                    <a:pt x="3263543" y="3601"/>
                    <a:pt x="3264333" y="5508"/>
                    <a:pt x="3264333" y="7496"/>
                  </a:cubicBezTo>
                  <a:lnTo>
                    <a:pt x="3264333" y="423467"/>
                  </a:lnTo>
                  <a:cubicBezTo>
                    <a:pt x="3264333" y="425455"/>
                    <a:pt x="3263543" y="427362"/>
                    <a:pt x="3262137" y="428767"/>
                  </a:cubicBezTo>
                  <a:cubicBezTo>
                    <a:pt x="3260732" y="430173"/>
                    <a:pt x="3258825" y="430963"/>
                    <a:pt x="3256837" y="430963"/>
                  </a:cubicBezTo>
                  <a:lnTo>
                    <a:pt x="7496" y="430963"/>
                  </a:lnTo>
                  <a:cubicBezTo>
                    <a:pt x="5508" y="430963"/>
                    <a:pt x="3601" y="430173"/>
                    <a:pt x="2195" y="428767"/>
                  </a:cubicBezTo>
                  <a:cubicBezTo>
                    <a:pt x="790" y="427362"/>
                    <a:pt x="0" y="425455"/>
                    <a:pt x="0" y="423467"/>
                  </a:cubicBezTo>
                  <a:lnTo>
                    <a:pt x="0" y="7496"/>
                  </a:lnTo>
                  <a:cubicBezTo>
                    <a:pt x="0" y="5508"/>
                    <a:pt x="790" y="3601"/>
                    <a:pt x="2195" y="2195"/>
                  </a:cubicBezTo>
                  <a:cubicBezTo>
                    <a:pt x="3601" y="790"/>
                    <a:pt x="5508" y="0"/>
                    <a:pt x="7496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264333" cy="47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11920616" y="-2025556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5"/>
                </a:lnTo>
                <a:lnTo>
                  <a:pt x="0" y="3723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617911" y="1998077"/>
            <a:ext cx="2013546" cy="1134908"/>
          </a:xfrm>
          <a:custGeom>
            <a:avLst/>
            <a:gdLst/>
            <a:ahLst/>
            <a:cxnLst/>
            <a:rect l="l" t="t" r="r" b="b"/>
            <a:pathLst>
              <a:path w="2013546" h="1134908">
                <a:moveTo>
                  <a:pt x="0" y="0"/>
                </a:moveTo>
                <a:lnTo>
                  <a:pt x="2013547" y="0"/>
                </a:lnTo>
                <a:lnTo>
                  <a:pt x="2013547" y="1134908"/>
                </a:lnTo>
                <a:lnTo>
                  <a:pt x="0" y="113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984846" y="4822557"/>
            <a:ext cx="2013546" cy="1134908"/>
          </a:xfrm>
          <a:custGeom>
            <a:avLst/>
            <a:gdLst/>
            <a:ahLst/>
            <a:cxnLst/>
            <a:rect l="l" t="t" r="r" b="b"/>
            <a:pathLst>
              <a:path w="2013546" h="1134908">
                <a:moveTo>
                  <a:pt x="0" y="0"/>
                </a:moveTo>
                <a:lnTo>
                  <a:pt x="2013546" y="0"/>
                </a:lnTo>
                <a:lnTo>
                  <a:pt x="2013546" y="1134908"/>
                </a:lnTo>
                <a:lnTo>
                  <a:pt x="0" y="11349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3133768">
            <a:off x="859147" y="1068518"/>
            <a:ext cx="1454158" cy="1216205"/>
          </a:xfrm>
          <a:custGeom>
            <a:avLst/>
            <a:gdLst/>
            <a:ahLst/>
            <a:cxnLst/>
            <a:rect l="l" t="t" r="r" b="b"/>
            <a:pathLst>
              <a:path w="1454158" h="1216205">
                <a:moveTo>
                  <a:pt x="0" y="0"/>
                </a:moveTo>
                <a:lnTo>
                  <a:pt x="1454158" y="0"/>
                </a:lnTo>
                <a:lnTo>
                  <a:pt x="1454158" y="1216205"/>
                </a:lnTo>
                <a:lnTo>
                  <a:pt x="0" y="12162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640127" y="2786574"/>
            <a:ext cx="11651550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Generating top-5 product recommendations per user</a:t>
            </a:r>
          </a:p>
          <a:p>
            <a:pPr marL="457200" lvl="0" indent="-457200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Used the final </a:t>
            </a:r>
            <a:r>
              <a:rPr lang="en-US" sz="2799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XGBoost</a:t>
            </a: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model to predict reorder probabilities</a:t>
            </a:r>
          </a:p>
          <a:p>
            <a:pPr marL="457200" lvl="0" indent="-457200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Selected top-5 products per </a:t>
            </a: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user by highest predicted </a:t>
            </a:r>
            <a:r>
              <a:rPr lang="en-US" sz="2799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reorder_prop</a:t>
            </a:r>
            <a:endParaRPr lang="en-US" sz="2799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  <a:p>
            <a:pPr marL="457200" lvl="0" indent="-457200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Output stores as CSV</a:t>
            </a:r>
          </a:p>
          <a:p>
            <a:pPr marL="457200" lvl="0" indent="-457200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799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66006" y="784289"/>
            <a:ext cx="13791637" cy="122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9"/>
              </a:lnSpc>
            </a:pPr>
            <a:r>
              <a:rPr lang="en-US" sz="66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Final Recommendations and Insights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72866F-7382-4168-D342-CE76E20E11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5593" y="5376447"/>
            <a:ext cx="6807110" cy="41726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171667" y="6313625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5"/>
                </a:lnTo>
                <a:lnTo>
                  <a:pt x="0" y="3723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02142" y="4053673"/>
            <a:ext cx="10036376" cy="1236935"/>
            <a:chOff x="0" y="0"/>
            <a:chExt cx="2643325" cy="430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3325" cy="430963"/>
            </a:xfrm>
            <a:custGeom>
              <a:avLst/>
              <a:gdLst/>
              <a:ahLst/>
              <a:cxnLst/>
              <a:rect l="l" t="t" r="r" b="b"/>
              <a:pathLst>
                <a:path w="2643325" h="430963">
                  <a:moveTo>
                    <a:pt x="9257" y="0"/>
                  </a:moveTo>
                  <a:lnTo>
                    <a:pt x="2634069" y="0"/>
                  </a:lnTo>
                  <a:cubicBezTo>
                    <a:pt x="2639181" y="0"/>
                    <a:pt x="2643325" y="4144"/>
                    <a:pt x="2643325" y="9257"/>
                  </a:cubicBezTo>
                  <a:lnTo>
                    <a:pt x="2643325" y="421706"/>
                  </a:lnTo>
                  <a:cubicBezTo>
                    <a:pt x="2643325" y="426818"/>
                    <a:pt x="2639181" y="430963"/>
                    <a:pt x="2634069" y="430963"/>
                  </a:cubicBezTo>
                  <a:lnTo>
                    <a:pt x="9257" y="430963"/>
                  </a:lnTo>
                  <a:cubicBezTo>
                    <a:pt x="4144" y="430963"/>
                    <a:pt x="0" y="426818"/>
                    <a:pt x="0" y="421706"/>
                  </a:cubicBezTo>
                  <a:lnTo>
                    <a:pt x="0" y="9257"/>
                  </a:lnTo>
                  <a:cubicBezTo>
                    <a:pt x="0" y="4144"/>
                    <a:pt x="4144" y="0"/>
                    <a:pt x="9257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43325" cy="47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2533" y="5564608"/>
            <a:ext cx="10015594" cy="1236934"/>
            <a:chOff x="0" y="0"/>
            <a:chExt cx="2643325" cy="4309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3325" cy="430963"/>
            </a:xfrm>
            <a:custGeom>
              <a:avLst/>
              <a:gdLst/>
              <a:ahLst/>
              <a:cxnLst/>
              <a:rect l="l" t="t" r="r" b="b"/>
              <a:pathLst>
                <a:path w="2643325" h="430963">
                  <a:moveTo>
                    <a:pt x="9257" y="0"/>
                  </a:moveTo>
                  <a:lnTo>
                    <a:pt x="2634069" y="0"/>
                  </a:lnTo>
                  <a:cubicBezTo>
                    <a:pt x="2639181" y="0"/>
                    <a:pt x="2643325" y="4144"/>
                    <a:pt x="2643325" y="9257"/>
                  </a:cubicBezTo>
                  <a:lnTo>
                    <a:pt x="2643325" y="421706"/>
                  </a:lnTo>
                  <a:cubicBezTo>
                    <a:pt x="2643325" y="426818"/>
                    <a:pt x="2639181" y="430963"/>
                    <a:pt x="2634069" y="430963"/>
                  </a:cubicBezTo>
                  <a:lnTo>
                    <a:pt x="9257" y="430963"/>
                  </a:lnTo>
                  <a:cubicBezTo>
                    <a:pt x="4144" y="430963"/>
                    <a:pt x="0" y="426818"/>
                    <a:pt x="0" y="421706"/>
                  </a:cubicBezTo>
                  <a:lnTo>
                    <a:pt x="0" y="9257"/>
                  </a:lnTo>
                  <a:cubicBezTo>
                    <a:pt x="0" y="4144"/>
                    <a:pt x="4144" y="0"/>
                    <a:pt x="9257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643325" cy="47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536735"/>
            <a:ext cx="5515693" cy="6043090"/>
          </a:xfrm>
          <a:custGeom>
            <a:avLst/>
            <a:gdLst/>
            <a:ahLst/>
            <a:cxnLst/>
            <a:rect l="l" t="t" r="r" b="b"/>
            <a:pathLst>
              <a:path w="5515693" h="6043090">
                <a:moveTo>
                  <a:pt x="0" y="0"/>
                </a:moveTo>
                <a:lnTo>
                  <a:pt x="5515693" y="0"/>
                </a:lnTo>
                <a:lnTo>
                  <a:pt x="5515693" y="6043090"/>
                </a:lnTo>
                <a:lnTo>
                  <a:pt x="0" y="6043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810851" y="58886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347089" y="195313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611078" y="279564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2" y="0"/>
                </a:lnTo>
                <a:lnTo>
                  <a:pt x="1314842" y="741092"/>
                </a:lnTo>
                <a:lnTo>
                  <a:pt x="0" y="741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222924" y="8595180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222924" y="1773802"/>
            <a:ext cx="9587927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0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Future Scope &amp; Marketing opportunities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18795" y="4227148"/>
            <a:ext cx="940307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Recommend complementary products to increase basket size and lifetime value</a:t>
            </a:r>
            <a:endParaRPr lang="en-US" sz="2799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400854" y="5672765"/>
            <a:ext cx="940307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Leverage reorder predictions to target users with dynamic offers on frequently reordered products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2153008A-92B8-849A-7C53-4D8290E9658C}"/>
              </a:ext>
            </a:extLst>
          </p:cNvPr>
          <p:cNvGrpSpPr/>
          <p:nvPr/>
        </p:nvGrpSpPr>
        <p:grpSpPr>
          <a:xfrm>
            <a:off x="7243706" y="7079894"/>
            <a:ext cx="10036376" cy="959206"/>
            <a:chOff x="0" y="0"/>
            <a:chExt cx="2643325" cy="430963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C463696-864C-0385-81E5-BED040703090}"/>
                </a:ext>
              </a:extLst>
            </p:cNvPr>
            <p:cNvSpPr/>
            <p:nvPr/>
          </p:nvSpPr>
          <p:spPr>
            <a:xfrm>
              <a:off x="0" y="0"/>
              <a:ext cx="2643325" cy="430963"/>
            </a:xfrm>
            <a:custGeom>
              <a:avLst/>
              <a:gdLst/>
              <a:ahLst/>
              <a:cxnLst/>
              <a:rect l="l" t="t" r="r" b="b"/>
              <a:pathLst>
                <a:path w="2643325" h="430963">
                  <a:moveTo>
                    <a:pt x="9257" y="0"/>
                  </a:moveTo>
                  <a:lnTo>
                    <a:pt x="2634069" y="0"/>
                  </a:lnTo>
                  <a:cubicBezTo>
                    <a:pt x="2639181" y="0"/>
                    <a:pt x="2643325" y="4144"/>
                    <a:pt x="2643325" y="9257"/>
                  </a:cubicBezTo>
                  <a:lnTo>
                    <a:pt x="2643325" y="421706"/>
                  </a:lnTo>
                  <a:cubicBezTo>
                    <a:pt x="2643325" y="426818"/>
                    <a:pt x="2639181" y="430963"/>
                    <a:pt x="2634069" y="430963"/>
                  </a:cubicBezTo>
                  <a:lnTo>
                    <a:pt x="9257" y="430963"/>
                  </a:lnTo>
                  <a:cubicBezTo>
                    <a:pt x="4144" y="430963"/>
                    <a:pt x="0" y="426818"/>
                    <a:pt x="0" y="421706"/>
                  </a:cubicBezTo>
                  <a:lnTo>
                    <a:pt x="0" y="9257"/>
                  </a:lnTo>
                  <a:cubicBezTo>
                    <a:pt x="0" y="4144"/>
                    <a:pt x="4144" y="0"/>
                    <a:pt x="9257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A2D63445-D275-B0DF-60E5-B6E8CB01397A}"/>
                </a:ext>
              </a:extLst>
            </p:cNvPr>
            <p:cNvSpPr txBox="1"/>
            <p:nvPr/>
          </p:nvSpPr>
          <p:spPr>
            <a:xfrm>
              <a:off x="0" y="-47625"/>
              <a:ext cx="2643325" cy="47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6">
            <a:extLst>
              <a:ext uri="{FF2B5EF4-FFF2-40B4-BE49-F238E27FC236}">
                <a16:creationId xmlns:a16="http://schemas.microsoft.com/office/drawing/2014/main" id="{4BA93C1D-9EB6-CF6B-B80F-B6AD8F317720}"/>
              </a:ext>
            </a:extLst>
          </p:cNvPr>
          <p:cNvSpPr txBox="1"/>
          <p:nvPr/>
        </p:nvSpPr>
        <p:spPr>
          <a:xfrm>
            <a:off x="7407781" y="7175188"/>
            <a:ext cx="940307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Use reorder predictions to power product subscriptions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5600" y="3589977"/>
            <a:ext cx="7276818" cy="2740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120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THANK</a:t>
            </a:r>
          </a:p>
          <a:p>
            <a:pPr algn="l">
              <a:lnSpc>
                <a:spcPts val="10279"/>
              </a:lnSpc>
            </a:pPr>
            <a:r>
              <a:rPr lang="en-US" sz="120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 YOU!</a:t>
            </a:r>
            <a:r>
              <a:rPr lang="en-US" sz="120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Wingdings" panose="05000000000000000000" pitchFamily="2" charset="2"/>
              </a:rPr>
              <a:t></a:t>
            </a:r>
            <a:endParaRPr lang="en-US" sz="12000" dirty="0">
              <a:solidFill>
                <a:srgbClr val="06545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9972421" y="6347469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472116" y="2421184"/>
            <a:ext cx="6359910" cy="6232712"/>
          </a:xfrm>
          <a:custGeom>
            <a:avLst/>
            <a:gdLst/>
            <a:ahLst/>
            <a:cxnLst/>
            <a:rect l="l" t="t" r="r" b="b"/>
            <a:pathLst>
              <a:path w="6359910" h="6232712">
                <a:moveTo>
                  <a:pt x="0" y="0"/>
                </a:moveTo>
                <a:lnTo>
                  <a:pt x="6359910" y="0"/>
                </a:lnTo>
                <a:lnTo>
                  <a:pt x="6359910" y="6232712"/>
                </a:lnTo>
                <a:lnTo>
                  <a:pt x="0" y="6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689290" y="6347469"/>
            <a:ext cx="2013546" cy="1134908"/>
          </a:xfrm>
          <a:custGeom>
            <a:avLst/>
            <a:gdLst/>
            <a:ahLst/>
            <a:cxnLst/>
            <a:rect l="l" t="t" r="r" b="b"/>
            <a:pathLst>
              <a:path w="2013546" h="1134908">
                <a:moveTo>
                  <a:pt x="0" y="0"/>
                </a:moveTo>
                <a:lnTo>
                  <a:pt x="2013547" y="0"/>
                </a:lnTo>
                <a:lnTo>
                  <a:pt x="2013547" y="1134908"/>
                </a:lnTo>
                <a:lnTo>
                  <a:pt x="0" y="113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832026" y="1286276"/>
            <a:ext cx="2013546" cy="1134908"/>
          </a:xfrm>
          <a:custGeom>
            <a:avLst/>
            <a:gdLst/>
            <a:ahLst/>
            <a:cxnLst/>
            <a:rect l="l" t="t" r="r" b="b"/>
            <a:pathLst>
              <a:path w="2013546" h="1134908">
                <a:moveTo>
                  <a:pt x="0" y="0"/>
                </a:moveTo>
                <a:lnTo>
                  <a:pt x="2013546" y="0"/>
                </a:lnTo>
                <a:lnTo>
                  <a:pt x="2013546" y="1134908"/>
                </a:lnTo>
                <a:lnTo>
                  <a:pt x="0" y="113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45806" y="2300143"/>
            <a:ext cx="6207571" cy="6642343"/>
          </a:xfrm>
          <a:custGeom>
            <a:avLst/>
            <a:gdLst/>
            <a:ahLst/>
            <a:cxnLst/>
            <a:rect l="l" t="t" r="r" b="b"/>
            <a:pathLst>
              <a:path w="6207571" h="6642343">
                <a:moveTo>
                  <a:pt x="0" y="0"/>
                </a:moveTo>
                <a:lnTo>
                  <a:pt x="6207571" y="0"/>
                </a:lnTo>
                <a:lnTo>
                  <a:pt x="6207571" y="6642343"/>
                </a:lnTo>
                <a:lnTo>
                  <a:pt x="0" y="6642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26596" y="2971521"/>
            <a:ext cx="9174804" cy="1397914"/>
            <a:chOff x="0" y="0"/>
            <a:chExt cx="2359581" cy="5103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9581" cy="510312"/>
            </a:xfrm>
            <a:custGeom>
              <a:avLst/>
              <a:gdLst/>
              <a:ahLst/>
              <a:cxnLst/>
              <a:rect l="l" t="t" r="r" b="b"/>
              <a:pathLst>
                <a:path w="2359581" h="510312">
                  <a:moveTo>
                    <a:pt x="10370" y="0"/>
                  </a:moveTo>
                  <a:lnTo>
                    <a:pt x="2349211" y="0"/>
                  </a:lnTo>
                  <a:cubicBezTo>
                    <a:pt x="2351961" y="0"/>
                    <a:pt x="2354599" y="1093"/>
                    <a:pt x="2356544" y="3037"/>
                  </a:cubicBezTo>
                  <a:cubicBezTo>
                    <a:pt x="2358488" y="4982"/>
                    <a:pt x="2359581" y="7620"/>
                    <a:pt x="2359581" y="10370"/>
                  </a:cubicBezTo>
                  <a:lnTo>
                    <a:pt x="2359581" y="499942"/>
                  </a:lnTo>
                  <a:cubicBezTo>
                    <a:pt x="2359581" y="505669"/>
                    <a:pt x="2354938" y="510312"/>
                    <a:pt x="2349211" y="510312"/>
                  </a:cubicBezTo>
                  <a:lnTo>
                    <a:pt x="10370" y="510312"/>
                  </a:lnTo>
                  <a:cubicBezTo>
                    <a:pt x="4643" y="510312"/>
                    <a:pt x="0" y="505669"/>
                    <a:pt x="0" y="499942"/>
                  </a:cubicBezTo>
                  <a:lnTo>
                    <a:pt x="0" y="10370"/>
                  </a:lnTo>
                  <a:cubicBezTo>
                    <a:pt x="0" y="4643"/>
                    <a:pt x="4643" y="0"/>
                    <a:pt x="10370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59581" cy="55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-2308280" y="7921341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026596" y="4823393"/>
            <a:ext cx="9174804" cy="3721252"/>
            <a:chOff x="0" y="0"/>
            <a:chExt cx="2359581" cy="5103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59581" cy="510312"/>
            </a:xfrm>
            <a:custGeom>
              <a:avLst/>
              <a:gdLst/>
              <a:ahLst/>
              <a:cxnLst/>
              <a:rect l="l" t="t" r="r" b="b"/>
              <a:pathLst>
                <a:path w="2359581" h="510312">
                  <a:moveTo>
                    <a:pt x="10370" y="0"/>
                  </a:moveTo>
                  <a:lnTo>
                    <a:pt x="2349211" y="0"/>
                  </a:lnTo>
                  <a:cubicBezTo>
                    <a:pt x="2351961" y="0"/>
                    <a:pt x="2354599" y="1093"/>
                    <a:pt x="2356544" y="3037"/>
                  </a:cubicBezTo>
                  <a:cubicBezTo>
                    <a:pt x="2358488" y="4982"/>
                    <a:pt x="2359581" y="7620"/>
                    <a:pt x="2359581" y="10370"/>
                  </a:cubicBezTo>
                  <a:lnTo>
                    <a:pt x="2359581" y="499942"/>
                  </a:lnTo>
                  <a:cubicBezTo>
                    <a:pt x="2359581" y="505669"/>
                    <a:pt x="2354938" y="510312"/>
                    <a:pt x="2349211" y="510312"/>
                  </a:cubicBezTo>
                  <a:lnTo>
                    <a:pt x="10370" y="510312"/>
                  </a:lnTo>
                  <a:cubicBezTo>
                    <a:pt x="4643" y="510312"/>
                    <a:pt x="0" y="505669"/>
                    <a:pt x="0" y="499942"/>
                  </a:cubicBezTo>
                  <a:lnTo>
                    <a:pt x="0" y="10370"/>
                  </a:lnTo>
                  <a:cubicBezTo>
                    <a:pt x="0" y="4643"/>
                    <a:pt x="4643" y="0"/>
                    <a:pt x="10370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359581" cy="55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78818" y="1028700"/>
            <a:ext cx="2760965" cy="1556180"/>
          </a:xfrm>
          <a:custGeom>
            <a:avLst/>
            <a:gdLst/>
            <a:ahLst/>
            <a:cxnLst/>
            <a:rect l="l" t="t" r="r" b="b"/>
            <a:pathLst>
              <a:path w="2760965" h="1556180">
                <a:moveTo>
                  <a:pt x="0" y="0"/>
                </a:moveTo>
                <a:lnTo>
                  <a:pt x="2760964" y="0"/>
                </a:lnTo>
                <a:lnTo>
                  <a:pt x="2760964" y="1556180"/>
                </a:lnTo>
                <a:lnTo>
                  <a:pt x="0" y="1556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1191569" y="6112295"/>
            <a:ext cx="2760965" cy="1556180"/>
          </a:xfrm>
          <a:custGeom>
            <a:avLst/>
            <a:gdLst/>
            <a:ahLst/>
            <a:cxnLst/>
            <a:rect l="l" t="t" r="r" b="b"/>
            <a:pathLst>
              <a:path w="2760965" h="1556180">
                <a:moveTo>
                  <a:pt x="0" y="0"/>
                </a:moveTo>
                <a:lnTo>
                  <a:pt x="2760965" y="0"/>
                </a:lnTo>
                <a:lnTo>
                  <a:pt x="2760965" y="1556180"/>
                </a:lnTo>
                <a:lnTo>
                  <a:pt x="0" y="1556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026596" y="1110662"/>
            <a:ext cx="8420566" cy="127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80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Objective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33852" y="3191658"/>
            <a:ext cx="817025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Predict which products a customer is most likely to reorder in their next online grocery purchase</a:t>
            </a:r>
            <a:endParaRPr lang="en-US" sz="2799" b="1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75723" y="4973011"/>
            <a:ext cx="8770761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799" b="1" u="sng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DATASET</a:t>
            </a: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:</a:t>
            </a:r>
            <a:b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</a:br>
            <a:r>
              <a:rPr lang="en-US" sz="2799" b="1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Instacart Online Grocery Shopping Dataset</a:t>
            </a:r>
            <a:b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</a:br>
            <a:r>
              <a:rPr lang="en-US" sz="2799" b="1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Orders</a:t>
            </a: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: Customer purchase sequence</a:t>
            </a:r>
            <a:b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</a:br>
            <a:r>
              <a:rPr lang="en-US" sz="2799" b="1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Products</a:t>
            </a: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: Product metadata (aisles, departments)</a:t>
            </a:r>
            <a:b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</a:br>
            <a:r>
              <a:rPr lang="en-US" sz="2799" b="1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Reorders</a:t>
            </a: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: Binary flag indicating if product was reordered</a:t>
            </a:r>
            <a:endParaRPr lang="en-US" sz="2799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699415" y="1806790"/>
            <a:ext cx="2201439" cy="1397914"/>
          </a:xfrm>
          <a:custGeom>
            <a:avLst/>
            <a:gdLst/>
            <a:ahLst/>
            <a:cxnLst/>
            <a:rect l="l" t="t" r="r" b="b"/>
            <a:pathLst>
              <a:path w="2201439" h="1397914">
                <a:moveTo>
                  <a:pt x="0" y="0"/>
                </a:moveTo>
                <a:lnTo>
                  <a:pt x="2201439" y="0"/>
                </a:lnTo>
                <a:lnTo>
                  <a:pt x="2201439" y="1397914"/>
                </a:lnTo>
                <a:lnTo>
                  <a:pt x="0" y="1397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66EF3-3713-363E-1381-950165D31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1A06AAD-8069-2516-3189-9B8A9BE8EE79}"/>
              </a:ext>
            </a:extLst>
          </p:cNvPr>
          <p:cNvSpPr txBox="1"/>
          <p:nvPr/>
        </p:nvSpPr>
        <p:spPr>
          <a:xfrm>
            <a:off x="762909" y="3773413"/>
            <a:ext cx="9748737" cy="2740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120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Data Preprocessing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628D16D-D339-CA77-1871-17F14007D771}"/>
              </a:ext>
            </a:extLst>
          </p:cNvPr>
          <p:cNvSpPr/>
          <p:nvPr/>
        </p:nvSpPr>
        <p:spPr>
          <a:xfrm rot="-10800000">
            <a:off x="10014208" y="6210300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04876A0-B3B3-4630-BAB5-E205598C3723}"/>
              </a:ext>
            </a:extLst>
          </p:cNvPr>
          <p:cNvSpPr/>
          <p:nvPr/>
        </p:nvSpPr>
        <p:spPr>
          <a:xfrm>
            <a:off x="11277600" y="2552700"/>
            <a:ext cx="5554426" cy="5181600"/>
          </a:xfrm>
          <a:custGeom>
            <a:avLst/>
            <a:gdLst/>
            <a:ahLst/>
            <a:cxnLst/>
            <a:rect l="l" t="t" r="r" b="b"/>
            <a:pathLst>
              <a:path w="6359910" h="6232712">
                <a:moveTo>
                  <a:pt x="0" y="0"/>
                </a:moveTo>
                <a:lnTo>
                  <a:pt x="6359910" y="0"/>
                </a:lnTo>
                <a:lnTo>
                  <a:pt x="6359910" y="6232712"/>
                </a:lnTo>
                <a:lnTo>
                  <a:pt x="0" y="6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AEF4F2-E21B-4A53-990D-02978050D45F}"/>
              </a:ext>
            </a:extLst>
          </p:cNvPr>
          <p:cNvSpPr/>
          <p:nvPr/>
        </p:nvSpPr>
        <p:spPr>
          <a:xfrm>
            <a:off x="-689290" y="6347469"/>
            <a:ext cx="2013546" cy="1134908"/>
          </a:xfrm>
          <a:custGeom>
            <a:avLst/>
            <a:gdLst/>
            <a:ahLst/>
            <a:cxnLst/>
            <a:rect l="l" t="t" r="r" b="b"/>
            <a:pathLst>
              <a:path w="2013546" h="1134908">
                <a:moveTo>
                  <a:pt x="0" y="0"/>
                </a:moveTo>
                <a:lnTo>
                  <a:pt x="2013547" y="0"/>
                </a:lnTo>
                <a:lnTo>
                  <a:pt x="2013547" y="1134908"/>
                </a:lnTo>
                <a:lnTo>
                  <a:pt x="0" y="113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FA82602-4A0D-FE55-B343-0406580CE8E4}"/>
              </a:ext>
            </a:extLst>
          </p:cNvPr>
          <p:cNvSpPr/>
          <p:nvPr/>
        </p:nvSpPr>
        <p:spPr>
          <a:xfrm>
            <a:off x="16832026" y="1286276"/>
            <a:ext cx="2013546" cy="1134908"/>
          </a:xfrm>
          <a:custGeom>
            <a:avLst/>
            <a:gdLst/>
            <a:ahLst/>
            <a:cxnLst/>
            <a:rect l="l" t="t" r="r" b="b"/>
            <a:pathLst>
              <a:path w="2013546" h="1134908">
                <a:moveTo>
                  <a:pt x="0" y="0"/>
                </a:moveTo>
                <a:lnTo>
                  <a:pt x="2013546" y="0"/>
                </a:lnTo>
                <a:lnTo>
                  <a:pt x="2013546" y="1134908"/>
                </a:lnTo>
                <a:lnTo>
                  <a:pt x="0" y="113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0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400" y="1980755"/>
            <a:ext cx="2653193" cy="6447903"/>
          </a:xfrm>
          <a:custGeom>
            <a:avLst/>
            <a:gdLst/>
            <a:ahLst/>
            <a:cxnLst/>
            <a:rect l="l" t="t" r="r" b="b"/>
            <a:pathLst>
              <a:path w="2939382" h="7450046">
                <a:moveTo>
                  <a:pt x="0" y="0"/>
                </a:moveTo>
                <a:lnTo>
                  <a:pt x="2939381" y="0"/>
                </a:lnTo>
                <a:lnTo>
                  <a:pt x="2939381" y="7450045"/>
                </a:lnTo>
                <a:lnTo>
                  <a:pt x="0" y="7450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86593" y="1638241"/>
            <a:ext cx="5576407" cy="3099473"/>
            <a:chOff x="0" y="0"/>
            <a:chExt cx="2526456" cy="811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6456" cy="811222"/>
            </a:xfrm>
            <a:custGeom>
              <a:avLst/>
              <a:gdLst/>
              <a:ahLst/>
              <a:cxnLst/>
              <a:rect l="l" t="t" r="r" b="b"/>
              <a:pathLst>
                <a:path w="2526456" h="811222">
                  <a:moveTo>
                    <a:pt x="9685" y="0"/>
                  </a:moveTo>
                  <a:lnTo>
                    <a:pt x="2516771" y="0"/>
                  </a:lnTo>
                  <a:cubicBezTo>
                    <a:pt x="2522120" y="0"/>
                    <a:pt x="2526456" y="4336"/>
                    <a:pt x="2526456" y="9685"/>
                  </a:cubicBezTo>
                  <a:lnTo>
                    <a:pt x="2526456" y="801538"/>
                  </a:lnTo>
                  <a:cubicBezTo>
                    <a:pt x="2526456" y="804106"/>
                    <a:pt x="2525436" y="806570"/>
                    <a:pt x="2523619" y="808386"/>
                  </a:cubicBezTo>
                  <a:cubicBezTo>
                    <a:pt x="2521803" y="810202"/>
                    <a:pt x="2519340" y="811222"/>
                    <a:pt x="2516771" y="811222"/>
                  </a:cubicBezTo>
                  <a:lnTo>
                    <a:pt x="9685" y="811222"/>
                  </a:lnTo>
                  <a:cubicBezTo>
                    <a:pt x="4336" y="811222"/>
                    <a:pt x="0" y="806886"/>
                    <a:pt x="0" y="801538"/>
                  </a:cubicBezTo>
                  <a:lnTo>
                    <a:pt x="0" y="9685"/>
                  </a:lnTo>
                  <a:cubicBezTo>
                    <a:pt x="0" y="7116"/>
                    <a:pt x="1020" y="4653"/>
                    <a:pt x="2837" y="2837"/>
                  </a:cubicBezTo>
                  <a:cubicBezTo>
                    <a:pt x="4653" y="1020"/>
                    <a:pt x="7116" y="0"/>
                    <a:pt x="9685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526456" cy="858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08636" y="1851856"/>
            <a:ext cx="4849564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total_orders</a:t>
            </a: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</a:t>
            </a: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avg_day_between_orders</a:t>
            </a: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</a:t>
            </a: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reorder_ratio</a:t>
            </a:r>
            <a:endParaRPr lang="en-US" sz="2799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preferred_day</a:t>
            </a:r>
            <a:endParaRPr lang="en-US" sz="2799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preferred_hour</a:t>
            </a:r>
            <a:endParaRPr lang="en-US" sz="2799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463649" y="6702052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8147844" y="-2516073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6"/>
                </a:lnTo>
                <a:lnTo>
                  <a:pt x="0" y="5032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86593" y="339959"/>
            <a:ext cx="6719407" cy="120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4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User-level Feature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866161" y="4814672"/>
            <a:ext cx="2056317" cy="990771"/>
          </a:xfrm>
          <a:custGeom>
            <a:avLst/>
            <a:gdLst/>
            <a:ahLst/>
            <a:cxnLst/>
            <a:rect l="l" t="t" r="r" b="b"/>
            <a:pathLst>
              <a:path w="2056317" h="990771">
                <a:moveTo>
                  <a:pt x="0" y="0"/>
                </a:moveTo>
                <a:lnTo>
                  <a:pt x="2056318" y="0"/>
                </a:lnTo>
                <a:lnTo>
                  <a:pt x="2056318" y="990771"/>
                </a:lnTo>
                <a:lnTo>
                  <a:pt x="0" y="990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7FACFB09-6F8F-0D32-99D1-AF8068B3B489}"/>
              </a:ext>
            </a:extLst>
          </p:cNvPr>
          <p:cNvGrpSpPr/>
          <p:nvPr/>
        </p:nvGrpSpPr>
        <p:grpSpPr>
          <a:xfrm>
            <a:off x="3276598" y="6334274"/>
            <a:ext cx="5181601" cy="2684559"/>
            <a:chOff x="-11852" y="-47625"/>
            <a:chExt cx="2538308" cy="858847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4CA3E025-31DD-8744-7E9C-D5EDA24D45FC}"/>
                </a:ext>
              </a:extLst>
            </p:cNvPr>
            <p:cNvSpPr/>
            <p:nvPr/>
          </p:nvSpPr>
          <p:spPr>
            <a:xfrm>
              <a:off x="-11852" y="-32578"/>
              <a:ext cx="2538308" cy="815274"/>
            </a:xfrm>
            <a:custGeom>
              <a:avLst/>
              <a:gdLst/>
              <a:ahLst/>
              <a:cxnLst/>
              <a:rect l="l" t="t" r="r" b="b"/>
              <a:pathLst>
                <a:path w="2526456" h="811222">
                  <a:moveTo>
                    <a:pt x="9685" y="0"/>
                  </a:moveTo>
                  <a:lnTo>
                    <a:pt x="2516771" y="0"/>
                  </a:lnTo>
                  <a:cubicBezTo>
                    <a:pt x="2522120" y="0"/>
                    <a:pt x="2526456" y="4336"/>
                    <a:pt x="2526456" y="9685"/>
                  </a:cubicBezTo>
                  <a:lnTo>
                    <a:pt x="2526456" y="801538"/>
                  </a:lnTo>
                  <a:cubicBezTo>
                    <a:pt x="2526456" y="804106"/>
                    <a:pt x="2525436" y="806570"/>
                    <a:pt x="2523619" y="808386"/>
                  </a:cubicBezTo>
                  <a:cubicBezTo>
                    <a:pt x="2521803" y="810202"/>
                    <a:pt x="2519340" y="811222"/>
                    <a:pt x="2516771" y="811222"/>
                  </a:cubicBezTo>
                  <a:lnTo>
                    <a:pt x="9685" y="811222"/>
                  </a:lnTo>
                  <a:cubicBezTo>
                    <a:pt x="4336" y="811222"/>
                    <a:pt x="0" y="806886"/>
                    <a:pt x="0" y="801538"/>
                  </a:cubicBezTo>
                  <a:lnTo>
                    <a:pt x="0" y="9685"/>
                  </a:lnTo>
                  <a:cubicBezTo>
                    <a:pt x="0" y="7116"/>
                    <a:pt x="1020" y="4653"/>
                    <a:pt x="2837" y="2837"/>
                  </a:cubicBezTo>
                  <a:cubicBezTo>
                    <a:pt x="4653" y="1020"/>
                    <a:pt x="7116" y="0"/>
                    <a:pt x="9685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CB75A8F-9321-9CB8-5A10-C486C5F5111C}"/>
                </a:ext>
              </a:extLst>
            </p:cNvPr>
            <p:cNvSpPr txBox="1"/>
            <p:nvPr/>
          </p:nvSpPr>
          <p:spPr>
            <a:xfrm>
              <a:off x="0" y="-47625"/>
              <a:ext cx="2526456" cy="858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9">
            <a:extLst>
              <a:ext uri="{FF2B5EF4-FFF2-40B4-BE49-F238E27FC236}">
                <a16:creationId xmlns:a16="http://schemas.microsoft.com/office/drawing/2014/main" id="{B8B80C98-DBCE-4B50-84F9-CEB80B5B6F57}"/>
              </a:ext>
            </a:extLst>
          </p:cNvPr>
          <p:cNvSpPr txBox="1"/>
          <p:nvPr/>
        </p:nvSpPr>
        <p:spPr>
          <a:xfrm>
            <a:off x="3276599" y="5143500"/>
            <a:ext cx="5881207" cy="1162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4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Product-level feature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0C3A061C-68DC-7BAF-35D1-C789D06D786C}"/>
              </a:ext>
            </a:extLst>
          </p:cNvPr>
          <p:cNvSpPr txBox="1"/>
          <p:nvPr/>
        </p:nvSpPr>
        <p:spPr>
          <a:xfrm>
            <a:off x="3511205" y="6612500"/>
            <a:ext cx="9078417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Prod_reorder_rate</a:t>
            </a: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	</a:t>
            </a: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Product_popularity</a:t>
            </a:r>
            <a:endParaRPr lang="en-US" sz="2799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Avg_cart_position</a:t>
            </a:r>
            <a:endParaRPr lang="en-US" sz="2799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799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43363F1C-EC8B-0EEC-4F1C-750B39715544}"/>
              </a:ext>
            </a:extLst>
          </p:cNvPr>
          <p:cNvGrpSpPr/>
          <p:nvPr/>
        </p:nvGrpSpPr>
        <p:grpSpPr>
          <a:xfrm>
            <a:off x="10137726" y="3963237"/>
            <a:ext cx="4849482" cy="2649263"/>
            <a:chOff x="0" y="-47625"/>
            <a:chExt cx="2526456" cy="858847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6D7FB0E8-7DC5-459E-B565-C336FFF7CE32}"/>
                </a:ext>
              </a:extLst>
            </p:cNvPr>
            <p:cNvSpPr/>
            <p:nvPr/>
          </p:nvSpPr>
          <p:spPr>
            <a:xfrm>
              <a:off x="0" y="0"/>
              <a:ext cx="2526456" cy="811222"/>
            </a:xfrm>
            <a:custGeom>
              <a:avLst/>
              <a:gdLst/>
              <a:ahLst/>
              <a:cxnLst/>
              <a:rect l="l" t="t" r="r" b="b"/>
              <a:pathLst>
                <a:path w="2526456" h="811222">
                  <a:moveTo>
                    <a:pt x="9685" y="0"/>
                  </a:moveTo>
                  <a:lnTo>
                    <a:pt x="2516771" y="0"/>
                  </a:lnTo>
                  <a:cubicBezTo>
                    <a:pt x="2522120" y="0"/>
                    <a:pt x="2526456" y="4336"/>
                    <a:pt x="2526456" y="9685"/>
                  </a:cubicBezTo>
                  <a:lnTo>
                    <a:pt x="2526456" y="801538"/>
                  </a:lnTo>
                  <a:cubicBezTo>
                    <a:pt x="2526456" y="804106"/>
                    <a:pt x="2525436" y="806570"/>
                    <a:pt x="2523619" y="808386"/>
                  </a:cubicBezTo>
                  <a:cubicBezTo>
                    <a:pt x="2521803" y="810202"/>
                    <a:pt x="2519340" y="811222"/>
                    <a:pt x="2516771" y="811222"/>
                  </a:cubicBezTo>
                  <a:lnTo>
                    <a:pt x="9685" y="811222"/>
                  </a:lnTo>
                  <a:cubicBezTo>
                    <a:pt x="4336" y="811222"/>
                    <a:pt x="0" y="806886"/>
                    <a:pt x="0" y="801538"/>
                  </a:cubicBezTo>
                  <a:lnTo>
                    <a:pt x="0" y="9685"/>
                  </a:lnTo>
                  <a:cubicBezTo>
                    <a:pt x="0" y="7116"/>
                    <a:pt x="1020" y="4653"/>
                    <a:pt x="2837" y="2837"/>
                  </a:cubicBezTo>
                  <a:cubicBezTo>
                    <a:pt x="4653" y="1020"/>
                    <a:pt x="7116" y="0"/>
                    <a:pt x="9685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D7639CFE-509D-7D3D-818B-35D089463905}"/>
                </a:ext>
              </a:extLst>
            </p:cNvPr>
            <p:cNvSpPr txBox="1"/>
            <p:nvPr/>
          </p:nvSpPr>
          <p:spPr>
            <a:xfrm>
              <a:off x="0" y="-47625"/>
              <a:ext cx="2526456" cy="858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2307DED9-42A8-D653-23DB-22E26926BF26}"/>
              </a:ext>
            </a:extLst>
          </p:cNvPr>
          <p:cNvSpPr txBox="1"/>
          <p:nvPr/>
        </p:nvSpPr>
        <p:spPr>
          <a:xfrm>
            <a:off x="10494121" y="4384220"/>
            <a:ext cx="4191001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Up_order_count</a:t>
            </a:r>
            <a:endParaRPr lang="en-US" sz="2799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Time_since_last_order</a:t>
            </a:r>
          </a:p>
          <a:p>
            <a:pPr marL="457200" lvl="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La</a:t>
            </a:r>
            <a:r>
              <a:rPr lang="en-US" sz="2799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st_reordered</a:t>
            </a:r>
            <a:endParaRPr lang="en-US" sz="2799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8FEBDC8-4532-EF02-950F-68E4DD9145CD}"/>
              </a:ext>
            </a:extLst>
          </p:cNvPr>
          <p:cNvSpPr txBox="1"/>
          <p:nvPr/>
        </p:nvSpPr>
        <p:spPr>
          <a:xfrm>
            <a:off x="9906000" y="2522733"/>
            <a:ext cx="81534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User- Product Interaction Feature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4249A-88FD-0932-E44D-51DF0601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03B0639-37DB-593B-F50E-F409856080A5}"/>
              </a:ext>
            </a:extLst>
          </p:cNvPr>
          <p:cNvSpPr txBox="1"/>
          <p:nvPr/>
        </p:nvSpPr>
        <p:spPr>
          <a:xfrm>
            <a:off x="762000" y="266700"/>
            <a:ext cx="8382000" cy="187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 err="1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Product_popularity</a:t>
            </a:r>
            <a:r>
              <a:rPr lang="en-US" sz="2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: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Highly skewed with large outliers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Applied log transformation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5718CB4-EEE6-20BC-5608-708036F23B2B}"/>
              </a:ext>
            </a:extLst>
          </p:cNvPr>
          <p:cNvSpPr/>
          <p:nvPr/>
        </p:nvSpPr>
        <p:spPr>
          <a:xfrm rot="-10800000">
            <a:off x="15505082" y="3504832"/>
            <a:ext cx="4853502" cy="1645851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01412EB-6651-6183-6029-FC2BF95EE468}"/>
              </a:ext>
            </a:extLst>
          </p:cNvPr>
          <p:cNvSpPr/>
          <p:nvPr/>
        </p:nvSpPr>
        <p:spPr>
          <a:xfrm>
            <a:off x="15533157" y="664281"/>
            <a:ext cx="3722157" cy="3362259"/>
          </a:xfrm>
          <a:custGeom>
            <a:avLst/>
            <a:gdLst/>
            <a:ahLst/>
            <a:cxnLst/>
            <a:rect l="l" t="t" r="r" b="b"/>
            <a:pathLst>
              <a:path w="6182162" h="6667037">
                <a:moveTo>
                  <a:pt x="0" y="0"/>
                </a:moveTo>
                <a:lnTo>
                  <a:pt x="6182161" y="0"/>
                </a:lnTo>
                <a:lnTo>
                  <a:pt x="6182161" y="6667037"/>
                </a:lnTo>
                <a:lnTo>
                  <a:pt x="0" y="6667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FB89FFC-C793-02AF-1913-6D85FB4CD1F4}"/>
              </a:ext>
            </a:extLst>
          </p:cNvPr>
          <p:cNvSpPr/>
          <p:nvPr/>
        </p:nvSpPr>
        <p:spPr>
          <a:xfrm>
            <a:off x="14783128" y="266700"/>
            <a:ext cx="1500057" cy="643531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28C7FA4-B71D-77E2-5AF6-937FAE39395C}"/>
              </a:ext>
            </a:extLst>
          </p:cNvPr>
          <p:cNvSpPr/>
          <p:nvPr/>
        </p:nvSpPr>
        <p:spPr>
          <a:xfrm>
            <a:off x="-1066800" y="9199319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B09FA-5D36-B95D-F3BC-C8C2846D7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014369"/>
            <a:ext cx="5943600" cy="5382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09E77-3AE2-BC11-B7BF-42FA641C02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139" y="3014369"/>
            <a:ext cx="5943600" cy="54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D7BB1B-78AE-A12A-24AC-F1774CF97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D1CEAD8-831F-8301-BD83-A5B2642471AF}"/>
              </a:ext>
            </a:extLst>
          </p:cNvPr>
          <p:cNvSpPr txBox="1"/>
          <p:nvPr/>
        </p:nvSpPr>
        <p:spPr>
          <a:xfrm>
            <a:off x="762000" y="266700"/>
            <a:ext cx="8382000" cy="3170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 err="1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Avg_cart_position</a:t>
            </a:r>
            <a:r>
              <a:rPr lang="en-US" sz="2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: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Identified extreme values using IQR method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Removed rows beyond Q3 + 1.5*IQR and Q1 – 1 .5*IQR </a:t>
            </a:r>
            <a:br>
              <a:rPr lang="en-US" sz="2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</a:br>
            <a:endParaRPr lang="en-US" sz="2800" dirty="0">
              <a:solidFill>
                <a:srgbClr val="06545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045E596-5C82-ACD0-2F7C-C90F6669529C}"/>
              </a:ext>
            </a:extLst>
          </p:cNvPr>
          <p:cNvSpPr/>
          <p:nvPr/>
        </p:nvSpPr>
        <p:spPr>
          <a:xfrm rot="-10800000">
            <a:off x="15505082" y="3504832"/>
            <a:ext cx="4853502" cy="1645851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FDBF1CB-C7F5-5DAC-B478-19E8E084F9E8}"/>
              </a:ext>
            </a:extLst>
          </p:cNvPr>
          <p:cNvSpPr/>
          <p:nvPr/>
        </p:nvSpPr>
        <p:spPr>
          <a:xfrm>
            <a:off x="15468600" y="664281"/>
            <a:ext cx="3722157" cy="3362259"/>
          </a:xfrm>
          <a:custGeom>
            <a:avLst/>
            <a:gdLst/>
            <a:ahLst/>
            <a:cxnLst/>
            <a:rect l="l" t="t" r="r" b="b"/>
            <a:pathLst>
              <a:path w="6182162" h="6667037">
                <a:moveTo>
                  <a:pt x="0" y="0"/>
                </a:moveTo>
                <a:lnTo>
                  <a:pt x="6182161" y="0"/>
                </a:lnTo>
                <a:lnTo>
                  <a:pt x="6182161" y="6667037"/>
                </a:lnTo>
                <a:lnTo>
                  <a:pt x="0" y="6667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CA16F0B-0851-2262-63D0-7D72E21A4AC1}"/>
              </a:ext>
            </a:extLst>
          </p:cNvPr>
          <p:cNvSpPr/>
          <p:nvPr/>
        </p:nvSpPr>
        <p:spPr>
          <a:xfrm>
            <a:off x="14783128" y="266700"/>
            <a:ext cx="1500057" cy="643531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07915C8-2E9A-CB13-1EF6-5E5B84600276}"/>
              </a:ext>
            </a:extLst>
          </p:cNvPr>
          <p:cNvSpPr/>
          <p:nvPr/>
        </p:nvSpPr>
        <p:spPr>
          <a:xfrm>
            <a:off x="-1066800" y="9199319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11C9E-B3F7-1156-1AEF-96EFAE3BA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036427"/>
            <a:ext cx="5943600" cy="5612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391BF-0AC2-B19D-8C46-476B154083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600" y="2995786"/>
            <a:ext cx="5943600" cy="569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3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266700"/>
            <a:ext cx="8382000" cy="187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 err="1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Prod_reorder_rate</a:t>
            </a:r>
            <a:r>
              <a:rPr lang="en-US" sz="2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: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Slight right skew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Kept as – is ( well – bounded 0-1)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15544800" y="3720433"/>
            <a:ext cx="4853502" cy="1645851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516532" y="771722"/>
            <a:ext cx="942714" cy="51395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-1066800" y="9199319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F138FD-C44B-CB12-44BE-C30B50D11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162300"/>
            <a:ext cx="5753924" cy="52369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74F6B8-3C77-E6AA-1215-9CAF57F63C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5731" y="3395629"/>
            <a:ext cx="5753924" cy="5241849"/>
          </a:xfrm>
          <a:prstGeom prst="rect">
            <a:avLst/>
          </a:prstGeom>
        </p:spPr>
      </p:pic>
      <p:sp>
        <p:nvSpPr>
          <p:cNvPr id="29" name="Freeform 12">
            <a:extLst>
              <a:ext uri="{FF2B5EF4-FFF2-40B4-BE49-F238E27FC236}">
                <a16:creationId xmlns:a16="http://schemas.microsoft.com/office/drawing/2014/main" id="{62D0FC36-6791-5690-D4C7-D6BD229EC489}"/>
              </a:ext>
            </a:extLst>
          </p:cNvPr>
          <p:cNvSpPr/>
          <p:nvPr/>
        </p:nvSpPr>
        <p:spPr>
          <a:xfrm>
            <a:off x="15817321" y="1028700"/>
            <a:ext cx="3722157" cy="3362259"/>
          </a:xfrm>
          <a:custGeom>
            <a:avLst/>
            <a:gdLst/>
            <a:ahLst/>
            <a:cxnLst/>
            <a:rect l="l" t="t" r="r" b="b"/>
            <a:pathLst>
              <a:path w="6182162" h="6667037">
                <a:moveTo>
                  <a:pt x="0" y="0"/>
                </a:moveTo>
                <a:lnTo>
                  <a:pt x="6182161" y="0"/>
                </a:lnTo>
                <a:lnTo>
                  <a:pt x="6182161" y="6667037"/>
                </a:lnTo>
                <a:lnTo>
                  <a:pt x="0" y="6667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88" y="349331"/>
            <a:ext cx="15773400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79"/>
              </a:lnSpc>
            </a:pPr>
            <a:r>
              <a:rPr lang="en-US" sz="54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Correlation Analysis &amp;  Feature Reduction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12511" y="3993251"/>
            <a:ext cx="8679289" cy="624850"/>
            <a:chOff x="0" y="0"/>
            <a:chExt cx="2316245" cy="174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16245" cy="174168"/>
            </a:xfrm>
            <a:custGeom>
              <a:avLst/>
              <a:gdLst/>
              <a:ahLst/>
              <a:cxnLst/>
              <a:rect l="l" t="t" r="r" b="b"/>
              <a:pathLst>
                <a:path w="2316245" h="174168">
                  <a:moveTo>
                    <a:pt x="10564" y="0"/>
                  </a:moveTo>
                  <a:lnTo>
                    <a:pt x="2305681" y="0"/>
                  </a:lnTo>
                  <a:cubicBezTo>
                    <a:pt x="2311515" y="0"/>
                    <a:pt x="2316245" y="4730"/>
                    <a:pt x="2316245" y="10564"/>
                  </a:cubicBezTo>
                  <a:lnTo>
                    <a:pt x="2316245" y="163604"/>
                  </a:lnTo>
                  <a:cubicBezTo>
                    <a:pt x="2316245" y="166406"/>
                    <a:pt x="2315132" y="169092"/>
                    <a:pt x="2313151" y="171074"/>
                  </a:cubicBezTo>
                  <a:cubicBezTo>
                    <a:pt x="2311170" y="173055"/>
                    <a:pt x="2308483" y="174168"/>
                    <a:pt x="2305681" y="174168"/>
                  </a:cubicBezTo>
                  <a:lnTo>
                    <a:pt x="10564" y="174168"/>
                  </a:lnTo>
                  <a:cubicBezTo>
                    <a:pt x="7762" y="174168"/>
                    <a:pt x="5075" y="173055"/>
                    <a:pt x="3094" y="171074"/>
                  </a:cubicBezTo>
                  <a:cubicBezTo>
                    <a:pt x="1113" y="169092"/>
                    <a:pt x="0" y="166406"/>
                    <a:pt x="0" y="163604"/>
                  </a:cubicBezTo>
                  <a:lnTo>
                    <a:pt x="0" y="10564"/>
                  </a:lnTo>
                  <a:cubicBezTo>
                    <a:pt x="0" y="7762"/>
                    <a:pt x="1113" y="5075"/>
                    <a:pt x="3094" y="3094"/>
                  </a:cubicBezTo>
                  <a:cubicBezTo>
                    <a:pt x="5075" y="1113"/>
                    <a:pt x="7762" y="0"/>
                    <a:pt x="10564" y="0"/>
                  </a:cubicBezTo>
                  <a:close/>
                </a:path>
              </a:pathLst>
            </a:custGeom>
            <a:solidFill>
              <a:srgbClr val="9DCE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16245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12513" y="4886539"/>
            <a:ext cx="8794493" cy="661293"/>
            <a:chOff x="0" y="0"/>
            <a:chExt cx="2316245" cy="1741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16245" cy="174168"/>
            </a:xfrm>
            <a:custGeom>
              <a:avLst/>
              <a:gdLst/>
              <a:ahLst/>
              <a:cxnLst/>
              <a:rect l="l" t="t" r="r" b="b"/>
              <a:pathLst>
                <a:path w="2316245" h="174168">
                  <a:moveTo>
                    <a:pt x="10564" y="0"/>
                  </a:moveTo>
                  <a:lnTo>
                    <a:pt x="2305681" y="0"/>
                  </a:lnTo>
                  <a:cubicBezTo>
                    <a:pt x="2311515" y="0"/>
                    <a:pt x="2316245" y="4730"/>
                    <a:pt x="2316245" y="10564"/>
                  </a:cubicBezTo>
                  <a:lnTo>
                    <a:pt x="2316245" y="163604"/>
                  </a:lnTo>
                  <a:cubicBezTo>
                    <a:pt x="2316245" y="166406"/>
                    <a:pt x="2315132" y="169092"/>
                    <a:pt x="2313151" y="171074"/>
                  </a:cubicBezTo>
                  <a:cubicBezTo>
                    <a:pt x="2311170" y="173055"/>
                    <a:pt x="2308483" y="174168"/>
                    <a:pt x="2305681" y="174168"/>
                  </a:cubicBezTo>
                  <a:lnTo>
                    <a:pt x="10564" y="174168"/>
                  </a:lnTo>
                  <a:cubicBezTo>
                    <a:pt x="7762" y="174168"/>
                    <a:pt x="5075" y="173055"/>
                    <a:pt x="3094" y="171074"/>
                  </a:cubicBezTo>
                  <a:cubicBezTo>
                    <a:pt x="1113" y="169092"/>
                    <a:pt x="0" y="166406"/>
                    <a:pt x="0" y="163604"/>
                  </a:cubicBezTo>
                  <a:lnTo>
                    <a:pt x="0" y="10564"/>
                  </a:lnTo>
                  <a:cubicBezTo>
                    <a:pt x="0" y="7762"/>
                    <a:pt x="1113" y="5075"/>
                    <a:pt x="3094" y="3094"/>
                  </a:cubicBezTo>
                  <a:cubicBezTo>
                    <a:pt x="5075" y="1113"/>
                    <a:pt x="7762" y="0"/>
                    <a:pt x="10564" y="0"/>
                  </a:cubicBezTo>
                  <a:close/>
                </a:path>
              </a:pathLst>
            </a:custGeom>
            <a:solidFill>
              <a:srgbClr val="9DCED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16245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12513" y="5604328"/>
            <a:ext cx="8794493" cy="862045"/>
            <a:chOff x="0" y="-47625"/>
            <a:chExt cx="2316245" cy="227041"/>
          </a:xfrm>
        </p:grpSpPr>
        <p:sp>
          <p:nvSpPr>
            <p:cNvPr id="10" name="Freeform 10"/>
            <p:cNvSpPr/>
            <p:nvPr/>
          </p:nvSpPr>
          <p:spPr>
            <a:xfrm>
              <a:off x="0" y="5248"/>
              <a:ext cx="2316245" cy="174168"/>
            </a:xfrm>
            <a:custGeom>
              <a:avLst/>
              <a:gdLst/>
              <a:ahLst/>
              <a:cxnLst/>
              <a:rect l="l" t="t" r="r" b="b"/>
              <a:pathLst>
                <a:path w="2316245" h="174168">
                  <a:moveTo>
                    <a:pt x="10564" y="0"/>
                  </a:moveTo>
                  <a:lnTo>
                    <a:pt x="2305681" y="0"/>
                  </a:lnTo>
                  <a:cubicBezTo>
                    <a:pt x="2311515" y="0"/>
                    <a:pt x="2316245" y="4730"/>
                    <a:pt x="2316245" y="10564"/>
                  </a:cubicBezTo>
                  <a:lnTo>
                    <a:pt x="2316245" y="163604"/>
                  </a:lnTo>
                  <a:cubicBezTo>
                    <a:pt x="2316245" y="166406"/>
                    <a:pt x="2315132" y="169092"/>
                    <a:pt x="2313151" y="171074"/>
                  </a:cubicBezTo>
                  <a:cubicBezTo>
                    <a:pt x="2311170" y="173055"/>
                    <a:pt x="2308483" y="174168"/>
                    <a:pt x="2305681" y="174168"/>
                  </a:cubicBezTo>
                  <a:lnTo>
                    <a:pt x="10564" y="174168"/>
                  </a:lnTo>
                  <a:cubicBezTo>
                    <a:pt x="7762" y="174168"/>
                    <a:pt x="5075" y="173055"/>
                    <a:pt x="3094" y="171074"/>
                  </a:cubicBezTo>
                  <a:cubicBezTo>
                    <a:pt x="1113" y="169092"/>
                    <a:pt x="0" y="166406"/>
                    <a:pt x="0" y="163604"/>
                  </a:cubicBezTo>
                  <a:lnTo>
                    <a:pt x="0" y="10564"/>
                  </a:lnTo>
                  <a:cubicBezTo>
                    <a:pt x="0" y="7762"/>
                    <a:pt x="1113" y="5075"/>
                    <a:pt x="3094" y="3094"/>
                  </a:cubicBezTo>
                  <a:cubicBezTo>
                    <a:pt x="5075" y="1113"/>
                    <a:pt x="7762" y="0"/>
                    <a:pt x="10564" y="0"/>
                  </a:cubicBezTo>
                  <a:close/>
                </a:path>
              </a:pathLst>
            </a:custGeom>
            <a:solidFill>
              <a:srgbClr val="9DCED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16245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12513" y="6776081"/>
            <a:ext cx="9822287" cy="661293"/>
            <a:chOff x="0" y="0"/>
            <a:chExt cx="2316245" cy="1741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16245" cy="174168"/>
            </a:xfrm>
            <a:custGeom>
              <a:avLst/>
              <a:gdLst/>
              <a:ahLst/>
              <a:cxnLst/>
              <a:rect l="l" t="t" r="r" b="b"/>
              <a:pathLst>
                <a:path w="2316245" h="174168">
                  <a:moveTo>
                    <a:pt x="10564" y="0"/>
                  </a:moveTo>
                  <a:lnTo>
                    <a:pt x="2305681" y="0"/>
                  </a:lnTo>
                  <a:cubicBezTo>
                    <a:pt x="2311515" y="0"/>
                    <a:pt x="2316245" y="4730"/>
                    <a:pt x="2316245" y="10564"/>
                  </a:cubicBezTo>
                  <a:lnTo>
                    <a:pt x="2316245" y="163604"/>
                  </a:lnTo>
                  <a:cubicBezTo>
                    <a:pt x="2316245" y="166406"/>
                    <a:pt x="2315132" y="169092"/>
                    <a:pt x="2313151" y="171074"/>
                  </a:cubicBezTo>
                  <a:cubicBezTo>
                    <a:pt x="2311170" y="173055"/>
                    <a:pt x="2308483" y="174168"/>
                    <a:pt x="2305681" y="174168"/>
                  </a:cubicBezTo>
                  <a:lnTo>
                    <a:pt x="10564" y="174168"/>
                  </a:lnTo>
                  <a:cubicBezTo>
                    <a:pt x="7762" y="174168"/>
                    <a:pt x="5075" y="173055"/>
                    <a:pt x="3094" y="171074"/>
                  </a:cubicBezTo>
                  <a:cubicBezTo>
                    <a:pt x="1113" y="169092"/>
                    <a:pt x="0" y="166406"/>
                    <a:pt x="0" y="163604"/>
                  </a:cubicBezTo>
                  <a:lnTo>
                    <a:pt x="0" y="10564"/>
                  </a:lnTo>
                  <a:cubicBezTo>
                    <a:pt x="0" y="7762"/>
                    <a:pt x="1113" y="5075"/>
                    <a:pt x="3094" y="3094"/>
                  </a:cubicBezTo>
                  <a:cubicBezTo>
                    <a:pt x="5075" y="1113"/>
                    <a:pt x="7762" y="0"/>
                    <a:pt x="10564" y="0"/>
                  </a:cubicBezTo>
                  <a:close/>
                </a:path>
              </a:pathLst>
            </a:custGeom>
            <a:solidFill>
              <a:srgbClr val="9DCE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16245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88709" y="6792868"/>
            <a:ext cx="9822287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2800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Avg_days_between_orders</a:t>
            </a:r>
            <a:r>
              <a:rPr lang="en-US" sz="28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-&gt; correlated with </a:t>
            </a:r>
            <a:r>
              <a:rPr lang="en-US" sz="2800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order_patterns</a:t>
            </a:r>
            <a:endParaRPr lang="en-US" sz="2800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16" name="Freeform 16"/>
          <p:cNvSpPr/>
          <p:nvPr/>
        </p:nvSpPr>
        <p:spPr>
          <a:xfrm rot="-10800000">
            <a:off x="-1486503" y="8546528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2" y="0"/>
                </a:lnTo>
                <a:lnTo>
                  <a:pt x="9394592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997250" y="4187516"/>
            <a:ext cx="2909763" cy="5557837"/>
          </a:xfrm>
          <a:custGeom>
            <a:avLst/>
            <a:gdLst/>
            <a:ahLst/>
            <a:cxnLst/>
            <a:rect l="l" t="t" r="r" b="b"/>
            <a:pathLst>
              <a:path w="4364186" h="7186534">
                <a:moveTo>
                  <a:pt x="0" y="0"/>
                </a:moveTo>
                <a:lnTo>
                  <a:pt x="4364186" y="0"/>
                </a:lnTo>
                <a:lnTo>
                  <a:pt x="4364186" y="7186534"/>
                </a:lnTo>
                <a:lnTo>
                  <a:pt x="0" y="718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543769" y="610309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988712" y="4063341"/>
            <a:ext cx="8458057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2800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Preferred_day</a:t>
            </a:r>
            <a:r>
              <a:rPr lang="en-US" sz="28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-&gt; Redundant with </a:t>
            </a:r>
            <a:r>
              <a:rPr lang="en-US" sz="2800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order_dow</a:t>
            </a:r>
            <a:endParaRPr lang="en-US" sz="2800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88711" y="4960487"/>
            <a:ext cx="8718295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2800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Preferred_hour</a:t>
            </a:r>
            <a:r>
              <a:rPr lang="en-US" sz="28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-&gt; correlated with </a:t>
            </a:r>
            <a:r>
              <a:rPr lang="en-US" sz="2800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order_hour_of_day</a:t>
            </a:r>
            <a:endParaRPr lang="en-US" sz="2800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52279" y="5795901"/>
            <a:ext cx="8794492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395"/>
              </a:lnSpc>
            </a:pPr>
            <a:r>
              <a:rPr lang="en-US" sz="2800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Total_orders</a:t>
            </a:r>
            <a:r>
              <a:rPr lang="en-US" sz="28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-&gt; Similar to </a:t>
            </a:r>
            <a:r>
              <a:rPr lang="en-US" sz="2800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order_number</a:t>
            </a:r>
            <a:endParaRPr lang="en-US" sz="2800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7F7F3E6-6D5D-CA2B-D9F3-A9711FC5D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222874"/>
            <a:ext cx="6173128" cy="6439368"/>
          </a:xfrm>
          <a:prstGeom prst="rect">
            <a:avLst/>
          </a:prstGeom>
        </p:spPr>
      </p:pic>
      <p:sp>
        <p:nvSpPr>
          <p:cNvPr id="30" name="TextBox 2">
            <a:extLst>
              <a:ext uri="{FF2B5EF4-FFF2-40B4-BE49-F238E27FC236}">
                <a16:creationId xmlns:a16="http://schemas.microsoft.com/office/drawing/2014/main" id="{8A947B81-E202-E70C-D5E5-B6BE9897C2F5}"/>
              </a:ext>
            </a:extLst>
          </p:cNvPr>
          <p:cNvSpPr txBox="1"/>
          <p:nvPr/>
        </p:nvSpPr>
        <p:spPr>
          <a:xfrm>
            <a:off x="1444547" y="1698791"/>
            <a:ext cx="11730225" cy="214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A correlation matrix was generated using all numeric feature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Both </a:t>
            </a:r>
            <a:r>
              <a:rPr lang="en-US" sz="3200" dirty="0" err="1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ggplot</a:t>
            </a:r>
            <a:r>
              <a:rPr lang="en-US" sz="32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 and </a:t>
            </a:r>
            <a:r>
              <a:rPr lang="en-US" sz="3200" dirty="0" err="1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corrplot</a:t>
            </a:r>
            <a:r>
              <a:rPr lang="en-US" sz="32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 visualizations were used to identify multicollinearity</a:t>
            </a:r>
          </a:p>
        </p:txBody>
      </p:sp>
      <p:grpSp>
        <p:nvGrpSpPr>
          <p:cNvPr id="31" name="Group 12">
            <a:extLst>
              <a:ext uri="{FF2B5EF4-FFF2-40B4-BE49-F238E27FC236}">
                <a16:creationId xmlns:a16="http://schemas.microsoft.com/office/drawing/2014/main" id="{7BFCFA2D-A26A-FEFE-3242-BCC166353027}"/>
              </a:ext>
            </a:extLst>
          </p:cNvPr>
          <p:cNvGrpSpPr/>
          <p:nvPr/>
        </p:nvGrpSpPr>
        <p:grpSpPr>
          <a:xfrm>
            <a:off x="1912511" y="7912429"/>
            <a:ext cx="9982199" cy="1144735"/>
            <a:chOff x="0" y="0"/>
            <a:chExt cx="2316245" cy="174168"/>
          </a:xfrm>
        </p:grpSpPr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9738012B-555F-C0C1-0F10-CF8575338087}"/>
                </a:ext>
              </a:extLst>
            </p:cNvPr>
            <p:cNvSpPr/>
            <p:nvPr/>
          </p:nvSpPr>
          <p:spPr>
            <a:xfrm>
              <a:off x="0" y="0"/>
              <a:ext cx="2316245" cy="174168"/>
            </a:xfrm>
            <a:custGeom>
              <a:avLst/>
              <a:gdLst/>
              <a:ahLst/>
              <a:cxnLst/>
              <a:rect l="l" t="t" r="r" b="b"/>
              <a:pathLst>
                <a:path w="2316245" h="174168">
                  <a:moveTo>
                    <a:pt x="10564" y="0"/>
                  </a:moveTo>
                  <a:lnTo>
                    <a:pt x="2305681" y="0"/>
                  </a:lnTo>
                  <a:cubicBezTo>
                    <a:pt x="2311515" y="0"/>
                    <a:pt x="2316245" y="4730"/>
                    <a:pt x="2316245" y="10564"/>
                  </a:cubicBezTo>
                  <a:lnTo>
                    <a:pt x="2316245" y="163604"/>
                  </a:lnTo>
                  <a:cubicBezTo>
                    <a:pt x="2316245" y="166406"/>
                    <a:pt x="2315132" y="169092"/>
                    <a:pt x="2313151" y="171074"/>
                  </a:cubicBezTo>
                  <a:cubicBezTo>
                    <a:pt x="2311170" y="173055"/>
                    <a:pt x="2308483" y="174168"/>
                    <a:pt x="2305681" y="174168"/>
                  </a:cubicBezTo>
                  <a:lnTo>
                    <a:pt x="10564" y="174168"/>
                  </a:lnTo>
                  <a:cubicBezTo>
                    <a:pt x="7762" y="174168"/>
                    <a:pt x="5075" y="173055"/>
                    <a:pt x="3094" y="171074"/>
                  </a:cubicBezTo>
                  <a:cubicBezTo>
                    <a:pt x="1113" y="169092"/>
                    <a:pt x="0" y="166406"/>
                    <a:pt x="0" y="163604"/>
                  </a:cubicBezTo>
                  <a:lnTo>
                    <a:pt x="0" y="10564"/>
                  </a:lnTo>
                  <a:cubicBezTo>
                    <a:pt x="0" y="7762"/>
                    <a:pt x="1113" y="5075"/>
                    <a:pt x="3094" y="3094"/>
                  </a:cubicBezTo>
                  <a:cubicBezTo>
                    <a:pt x="5075" y="1113"/>
                    <a:pt x="7762" y="0"/>
                    <a:pt x="10564" y="0"/>
                  </a:cubicBezTo>
                  <a:close/>
                </a:path>
              </a:pathLst>
            </a:custGeom>
            <a:solidFill>
              <a:srgbClr val="9DCE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8942F606-69FF-2271-F209-0F1CA1C4FC5B}"/>
                </a:ext>
              </a:extLst>
            </p:cNvPr>
            <p:cNvSpPr txBox="1"/>
            <p:nvPr/>
          </p:nvSpPr>
          <p:spPr>
            <a:xfrm>
              <a:off x="0" y="-47625"/>
              <a:ext cx="2316245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15">
            <a:extLst>
              <a:ext uri="{FF2B5EF4-FFF2-40B4-BE49-F238E27FC236}">
                <a16:creationId xmlns:a16="http://schemas.microsoft.com/office/drawing/2014/main" id="{B3D4A3E4-AE8A-3A60-D4B9-DAA8C3D1C10B}"/>
              </a:ext>
            </a:extLst>
          </p:cNvPr>
          <p:cNvSpPr txBox="1"/>
          <p:nvPr/>
        </p:nvSpPr>
        <p:spPr>
          <a:xfrm>
            <a:off x="1912513" y="7892503"/>
            <a:ext cx="9822288" cy="1095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2800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Up_order_count</a:t>
            </a:r>
            <a:r>
              <a:rPr lang="en-US" sz="28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, </a:t>
            </a:r>
            <a:r>
              <a:rPr lang="en-US" sz="2800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last_reordered</a:t>
            </a:r>
            <a:r>
              <a:rPr lang="en-US" sz="28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, </a:t>
            </a:r>
            <a:r>
              <a:rPr lang="en-US" sz="2800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time_since_last_purchase</a:t>
            </a:r>
            <a:r>
              <a:rPr lang="en-US" sz="2800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-&gt; leakage or high correlation with target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17574" y="8598284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441" y="1706849"/>
            <a:ext cx="3316521" cy="7209828"/>
          </a:xfrm>
          <a:custGeom>
            <a:avLst/>
            <a:gdLst/>
            <a:ahLst/>
            <a:cxnLst/>
            <a:rect l="l" t="t" r="r" b="b"/>
            <a:pathLst>
              <a:path w="3316521" h="7209828">
                <a:moveTo>
                  <a:pt x="0" y="0"/>
                </a:moveTo>
                <a:lnTo>
                  <a:pt x="3316521" y="0"/>
                </a:lnTo>
                <a:lnTo>
                  <a:pt x="3316521" y="7209827"/>
                </a:lnTo>
                <a:lnTo>
                  <a:pt x="0" y="7209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10684559" y="8598284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9394591" y="0"/>
                </a:moveTo>
                <a:lnTo>
                  <a:pt x="0" y="0"/>
                </a:lnTo>
                <a:lnTo>
                  <a:pt x="0" y="3723674"/>
                </a:lnTo>
                <a:lnTo>
                  <a:pt x="9394591" y="3723674"/>
                </a:lnTo>
                <a:lnTo>
                  <a:pt x="93945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99609">
            <a:off x="14123416" y="6858061"/>
            <a:ext cx="2985906" cy="4652261"/>
          </a:xfrm>
          <a:custGeom>
            <a:avLst/>
            <a:gdLst/>
            <a:ahLst/>
            <a:cxnLst/>
            <a:rect l="l" t="t" r="r" b="b"/>
            <a:pathLst>
              <a:path w="2985906" h="4652261">
                <a:moveTo>
                  <a:pt x="0" y="0"/>
                </a:moveTo>
                <a:lnTo>
                  <a:pt x="2985906" y="0"/>
                </a:lnTo>
                <a:lnTo>
                  <a:pt x="2985906" y="4652261"/>
                </a:lnTo>
                <a:lnTo>
                  <a:pt x="0" y="46522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644962" y="3235028"/>
            <a:ext cx="12614338" cy="1817137"/>
            <a:chOff x="0" y="-47625"/>
            <a:chExt cx="2935987" cy="4785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35987" cy="430963"/>
            </a:xfrm>
            <a:custGeom>
              <a:avLst/>
              <a:gdLst/>
              <a:ahLst/>
              <a:cxnLst/>
              <a:rect l="l" t="t" r="r" b="b"/>
              <a:pathLst>
                <a:path w="2935987" h="430963">
                  <a:moveTo>
                    <a:pt x="8334" y="0"/>
                  </a:moveTo>
                  <a:lnTo>
                    <a:pt x="2927653" y="0"/>
                  </a:lnTo>
                  <a:cubicBezTo>
                    <a:pt x="2929864" y="0"/>
                    <a:pt x="2931983" y="878"/>
                    <a:pt x="2933546" y="2441"/>
                  </a:cubicBezTo>
                  <a:cubicBezTo>
                    <a:pt x="2935109" y="4004"/>
                    <a:pt x="2935987" y="6124"/>
                    <a:pt x="2935987" y="8334"/>
                  </a:cubicBezTo>
                  <a:lnTo>
                    <a:pt x="2935987" y="422629"/>
                  </a:lnTo>
                  <a:cubicBezTo>
                    <a:pt x="2935987" y="427231"/>
                    <a:pt x="2932256" y="430963"/>
                    <a:pt x="2927653" y="430963"/>
                  </a:cubicBezTo>
                  <a:lnTo>
                    <a:pt x="8334" y="430963"/>
                  </a:lnTo>
                  <a:cubicBezTo>
                    <a:pt x="6124" y="430963"/>
                    <a:pt x="4004" y="430085"/>
                    <a:pt x="2441" y="428522"/>
                  </a:cubicBezTo>
                  <a:cubicBezTo>
                    <a:pt x="878" y="426959"/>
                    <a:pt x="0" y="424839"/>
                    <a:pt x="0" y="422629"/>
                  </a:cubicBezTo>
                  <a:lnTo>
                    <a:pt x="0" y="8334"/>
                  </a:lnTo>
                  <a:cubicBezTo>
                    <a:pt x="0" y="3731"/>
                    <a:pt x="3731" y="0"/>
                    <a:pt x="8334" y="0"/>
                  </a:cubicBezTo>
                  <a:close/>
                </a:path>
              </a:pathLst>
            </a:custGeom>
            <a:solidFill>
              <a:srgbClr val="FFCFC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935987" cy="47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89997" y="3738300"/>
            <a:ext cx="12161541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b="1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Goal</a:t>
            </a:r>
            <a:r>
              <a:rPr lang="en-US" sz="2799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: Train three models ( Logistic Regression, Random Forest, XG Boost) and evaluate their performance on reorder prediction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644962" y="5528415"/>
            <a:ext cx="8368985" cy="661293"/>
            <a:chOff x="0" y="0"/>
            <a:chExt cx="1817869" cy="1741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17869" cy="174168"/>
            </a:xfrm>
            <a:custGeom>
              <a:avLst/>
              <a:gdLst/>
              <a:ahLst/>
              <a:cxnLst/>
              <a:rect l="l" t="t" r="r" b="b"/>
              <a:pathLst>
                <a:path w="1817869" h="174168">
                  <a:moveTo>
                    <a:pt x="13460" y="0"/>
                  </a:moveTo>
                  <a:lnTo>
                    <a:pt x="1804410" y="0"/>
                  </a:lnTo>
                  <a:cubicBezTo>
                    <a:pt x="1811843" y="0"/>
                    <a:pt x="1817869" y="6026"/>
                    <a:pt x="1817869" y="13460"/>
                  </a:cubicBezTo>
                  <a:lnTo>
                    <a:pt x="1817869" y="160708"/>
                  </a:lnTo>
                  <a:cubicBezTo>
                    <a:pt x="1817869" y="164277"/>
                    <a:pt x="1816451" y="167701"/>
                    <a:pt x="1813927" y="170225"/>
                  </a:cubicBezTo>
                  <a:cubicBezTo>
                    <a:pt x="1811403" y="172749"/>
                    <a:pt x="1807979" y="174168"/>
                    <a:pt x="1804410" y="174168"/>
                  </a:cubicBezTo>
                  <a:lnTo>
                    <a:pt x="13460" y="174168"/>
                  </a:lnTo>
                  <a:cubicBezTo>
                    <a:pt x="9890" y="174168"/>
                    <a:pt x="6467" y="172749"/>
                    <a:pt x="3942" y="170225"/>
                  </a:cubicBezTo>
                  <a:cubicBezTo>
                    <a:pt x="1418" y="167701"/>
                    <a:pt x="0" y="164277"/>
                    <a:pt x="0" y="160708"/>
                  </a:cubicBezTo>
                  <a:lnTo>
                    <a:pt x="0" y="13460"/>
                  </a:lnTo>
                  <a:cubicBezTo>
                    <a:pt x="0" y="9890"/>
                    <a:pt x="1418" y="6467"/>
                    <a:pt x="3942" y="3942"/>
                  </a:cubicBezTo>
                  <a:cubicBezTo>
                    <a:pt x="6467" y="1418"/>
                    <a:pt x="9890" y="0"/>
                    <a:pt x="13460" y="0"/>
                  </a:cubicBezTo>
                  <a:close/>
                </a:path>
              </a:pathLst>
            </a:custGeom>
            <a:solidFill>
              <a:srgbClr val="9DCE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17869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644962" y="6437499"/>
            <a:ext cx="8368985" cy="661293"/>
            <a:chOff x="0" y="0"/>
            <a:chExt cx="1817869" cy="1741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7869" cy="174168"/>
            </a:xfrm>
            <a:custGeom>
              <a:avLst/>
              <a:gdLst/>
              <a:ahLst/>
              <a:cxnLst/>
              <a:rect l="l" t="t" r="r" b="b"/>
              <a:pathLst>
                <a:path w="1817869" h="174168">
                  <a:moveTo>
                    <a:pt x="13460" y="0"/>
                  </a:moveTo>
                  <a:lnTo>
                    <a:pt x="1804410" y="0"/>
                  </a:lnTo>
                  <a:cubicBezTo>
                    <a:pt x="1811843" y="0"/>
                    <a:pt x="1817869" y="6026"/>
                    <a:pt x="1817869" y="13460"/>
                  </a:cubicBezTo>
                  <a:lnTo>
                    <a:pt x="1817869" y="160708"/>
                  </a:lnTo>
                  <a:cubicBezTo>
                    <a:pt x="1817869" y="164277"/>
                    <a:pt x="1816451" y="167701"/>
                    <a:pt x="1813927" y="170225"/>
                  </a:cubicBezTo>
                  <a:cubicBezTo>
                    <a:pt x="1811403" y="172749"/>
                    <a:pt x="1807979" y="174168"/>
                    <a:pt x="1804410" y="174168"/>
                  </a:cubicBezTo>
                  <a:lnTo>
                    <a:pt x="13460" y="174168"/>
                  </a:lnTo>
                  <a:cubicBezTo>
                    <a:pt x="9890" y="174168"/>
                    <a:pt x="6467" y="172749"/>
                    <a:pt x="3942" y="170225"/>
                  </a:cubicBezTo>
                  <a:cubicBezTo>
                    <a:pt x="1418" y="167701"/>
                    <a:pt x="0" y="164277"/>
                    <a:pt x="0" y="160708"/>
                  </a:cubicBezTo>
                  <a:lnTo>
                    <a:pt x="0" y="13460"/>
                  </a:lnTo>
                  <a:cubicBezTo>
                    <a:pt x="0" y="9890"/>
                    <a:pt x="1418" y="6467"/>
                    <a:pt x="3942" y="3942"/>
                  </a:cubicBezTo>
                  <a:cubicBezTo>
                    <a:pt x="6467" y="1418"/>
                    <a:pt x="9890" y="0"/>
                    <a:pt x="13460" y="0"/>
                  </a:cubicBezTo>
                  <a:close/>
                </a:path>
              </a:pathLst>
            </a:custGeom>
            <a:solidFill>
              <a:srgbClr val="9DCE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817869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644962" y="7346441"/>
            <a:ext cx="8368985" cy="661293"/>
            <a:chOff x="0" y="0"/>
            <a:chExt cx="1817869" cy="1741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17869" cy="174168"/>
            </a:xfrm>
            <a:custGeom>
              <a:avLst/>
              <a:gdLst/>
              <a:ahLst/>
              <a:cxnLst/>
              <a:rect l="l" t="t" r="r" b="b"/>
              <a:pathLst>
                <a:path w="1817869" h="174168">
                  <a:moveTo>
                    <a:pt x="13460" y="0"/>
                  </a:moveTo>
                  <a:lnTo>
                    <a:pt x="1804410" y="0"/>
                  </a:lnTo>
                  <a:cubicBezTo>
                    <a:pt x="1811843" y="0"/>
                    <a:pt x="1817869" y="6026"/>
                    <a:pt x="1817869" y="13460"/>
                  </a:cubicBezTo>
                  <a:lnTo>
                    <a:pt x="1817869" y="160708"/>
                  </a:lnTo>
                  <a:cubicBezTo>
                    <a:pt x="1817869" y="164277"/>
                    <a:pt x="1816451" y="167701"/>
                    <a:pt x="1813927" y="170225"/>
                  </a:cubicBezTo>
                  <a:cubicBezTo>
                    <a:pt x="1811403" y="172749"/>
                    <a:pt x="1807979" y="174168"/>
                    <a:pt x="1804410" y="174168"/>
                  </a:cubicBezTo>
                  <a:lnTo>
                    <a:pt x="13460" y="174168"/>
                  </a:lnTo>
                  <a:cubicBezTo>
                    <a:pt x="9890" y="174168"/>
                    <a:pt x="6467" y="172749"/>
                    <a:pt x="3942" y="170225"/>
                  </a:cubicBezTo>
                  <a:cubicBezTo>
                    <a:pt x="1418" y="167701"/>
                    <a:pt x="0" y="164277"/>
                    <a:pt x="0" y="160708"/>
                  </a:cubicBezTo>
                  <a:lnTo>
                    <a:pt x="0" y="13460"/>
                  </a:lnTo>
                  <a:cubicBezTo>
                    <a:pt x="0" y="9890"/>
                    <a:pt x="1418" y="6467"/>
                    <a:pt x="3942" y="3942"/>
                  </a:cubicBezTo>
                  <a:cubicBezTo>
                    <a:pt x="6467" y="1418"/>
                    <a:pt x="9890" y="0"/>
                    <a:pt x="13460" y="0"/>
                  </a:cubicBezTo>
                  <a:close/>
                </a:path>
              </a:pathLst>
            </a:custGeom>
            <a:solidFill>
              <a:srgbClr val="9DCE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817869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644962" y="8255384"/>
            <a:ext cx="8368985" cy="661293"/>
            <a:chOff x="0" y="0"/>
            <a:chExt cx="1817869" cy="17416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17869" cy="174168"/>
            </a:xfrm>
            <a:custGeom>
              <a:avLst/>
              <a:gdLst/>
              <a:ahLst/>
              <a:cxnLst/>
              <a:rect l="l" t="t" r="r" b="b"/>
              <a:pathLst>
                <a:path w="1817869" h="174168">
                  <a:moveTo>
                    <a:pt x="13460" y="0"/>
                  </a:moveTo>
                  <a:lnTo>
                    <a:pt x="1804410" y="0"/>
                  </a:lnTo>
                  <a:cubicBezTo>
                    <a:pt x="1811843" y="0"/>
                    <a:pt x="1817869" y="6026"/>
                    <a:pt x="1817869" y="13460"/>
                  </a:cubicBezTo>
                  <a:lnTo>
                    <a:pt x="1817869" y="160708"/>
                  </a:lnTo>
                  <a:cubicBezTo>
                    <a:pt x="1817869" y="164277"/>
                    <a:pt x="1816451" y="167701"/>
                    <a:pt x="1813927" y="170225"/>
                  </a:cubicBezTo>
                  <a:cubicBezTo>
                    <a:pt x="1811403" y="172749"/>
                    <a:pt x="1807979" y="174168"/>
                    <a:pt x="1804410" y="174168"/>
                  </a:cubicBezTo>
                  <a:lnTo>
                    <a:pt x="13460" y="174168"/>
                  </a:lnTo>
                  <a:cubicBezTo>
                    <a:pt x="9890" y="174168"/>
                    <a:pt x="6467" y="172749"/>
                    <a:pt x="3942" y="170225"/>
                  </a:cubicBezTo>
                  <a:cubicBezTo>
                    <a:pt x="1418" y="167701"/>
                    <a:pt x="0" y="164277"/>
                    <a:pt x="0" y="160708"/>
                  </a:cubicBezTo>
                  <a:lnTo>
                    <a:pt x="0" y="13460"/>
                  </a:lnTo>
                  <a:cubicBezTo>
                    <a:pt x="0" y="9890"/>
                    <a:pt x="1418" y="6467"/>
                    <a:pt x="3942" y="3942"/>
                  </a:cubicBezTo>
                  <a:cubicBezTo>
                    <a:pt x="6467" y="1418"/>
                    <a:pt x="9890" y="0"/>
                    <a:pt x="13460" y="0"/>
                  </a:cubicBezTo>
                  <a:close/>
                </a:path>
              </a:pathLst>
            </a:custGeom>
            <a:solidFill>
              <a:srgbClr val="9DCE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817869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402294" y="4816377"/>
            <a:ext cx="2056317" cy="990771"/>
          </a:xfrm>
          <a:custGeom>
            <a:avLst/>
            <a:gdLst/>
            <a:ahLst/>
            <a:cxnLst/>
            <a:rect l="l" t="t" r="r" b="b"/>
            <a:pathLst>
              <a:path w="2056317" h="990771">
                <a:moveTo>
                  <a:pt x="0" y="0"/>
                </a:moveTo>
                <a:lnTo>
                  <a:pt x="2056317" y="0"/>
                </a:lnTo>
                <a:lnTo>
                  <a:pt x="2056317" y="990771"/>
                </a:lnTo>
                <a:lnTo>
                  <a:pt x="0" y="990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846540" y="6768145"/>
            <a:ext cx="2406492" cy="1356386"/>
          </a:xfrm>
          <a:custGeom>
            <a:avLst/>
            <a:gdLst/>
            <a:ahLst/>
            <a:cxnLst/>
            <a:rect l="l" t="t" r="r" b="b"/>
            <a:pathLst>
              <a:path w="2406492" h="1356386">
                <a:moveTo>
                  <a:pt x="0" y="0"/>
                </a:moveTo>
                <a:lnTo>
                  <a:pt x="2406492" y="0"/>
                </a:lnTo>
                <a:lnTo>
                  <a:pt x="2406492" y="1356386"/>
                </a:lnTo>
                <a:lnTo>
                  <a:pt x="0" y="1356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3485984" y="5597756"/>
            <a:ext cx="1392589" cy="1748685"/>
          </a:xfrm>
          <a:custGeom>
            <a:avLst/>
            <a:gdLst/>
            <a:ahLst/>
            <a:cxnLst/>
            <a:rect l="l" t="t" r="r" b="b"/>
            <a:pathLst>
              <a:path w="1392589" h="1748685">
                <a:moveTo>
                  <a:pt x="0" y="0"/>
                </a:moveTo>
                <a:lnTo>
                  <a:pt x="1392589" y="0"/>
                </a:lnTo>
                <a:lnTo>
                  <a:pt x="1392589" y="1748685"/>
                </a:lnTo>
                <a:lnTo>
                  <a:pt x="0" y="1748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6111724" y="1802099"/>
            <a:ext cx="8420566" cy="124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7200" dirty="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Final 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87830" y="5584114"/>
            <a:ext cx="7705716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95"/>
              </a:lnSpc>
              <a:buFont typeface="Arial" panose="020B0604020202020204" pitchFamily="34" charset="0"/>
              <a:buChar char="•"/>
            </a:pPr>
            <a:r>
              <a:rPr lang="en-US" sz="2800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Order_of_the_day</a:t>
            </a:r>
            <a:r>
              <a:rPr lang="en-US" sz="2800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, </a:t>
            </a:r>
            <a:r>
              <a:rPr lang="en-US" sz="2800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order_number</a:t>
            </a:r>
            <a:r>
              <a:rPr lang="en-US" sz="2800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, </a:t>
            </a:r>
            <a:r>
              <a:rPr lang="en-US" sz="2800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order_dow</a:t>
            </a:r>
            <a:endParaRPr lang="en-US" sz="2800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587829" y="6451457"/>
            <a:ext cx="8426118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95"/>
              </a:lnSpc>
              <a:buFont typeface="Arial" panose="020B0604020202020204" pitchFamily="34" charset="0"/>
              <a:buChar char="•"/>
            </a:pPr>
            <a:r>
              <a:rPr lang="en-US" sz="2800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Days_since_prior_order</a:t>
            </a:r>
            <a:r>
              <a:rPr lang="en-US" sz="2800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, </a:t>
            </a:r>
            <a:r>
              <a:rPr lang="en-US" sz="2800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reorder_ratio</a:t>
            </a:r>
            <a:r>
              <a:rPr lang="en-US" sz="2800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44962" y="7355966"/>
            <a:ext cx="7648584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95"/>
              </a:lnSpc>
              <a:buFont typeface="Arial" panose="020B0604020202020204" pitchFamily="34" charset="0"/>
              <a:buChar char="•"/>
            </a:pPr>
            <a:r>
              <a:rPr lang="en-US" sz="2800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Product_popularity_log</a:t>
            </a:r>
            <a:r>
              <a:rPr lang="en-US" sz="2800" u="none" strike="noStrike" dirty="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, </a:t>
            </a:r>
            <a:r>
              <a:rPr lang="en-US" sz="2800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avg_cart_position</a:t>
            </a:r>
            <a:endParaRPr lang="en-US" sz="2800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644962" y="8350633"/>
            <a:ext cx="8841022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3"/>
              </a:lnSpc>
              <a:buFont typeface="Arial" panose="020B0604020202020204" pitchFamily="34" charset="0"/>
              <a:buChar char="•"/>
            </a:pPr>
            <a:r>
              <a:rPr lang="en-US" sz="2800" u="none" strike="noStrike" dirty="0" err="1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Avg_cart_orders</a:t>
            </a:r>
            <a:endParaRPr lang="en-US" sz="2800" u="none" strike="noStrike" dirty="0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541</Words>
  <Application>Microsoft Office PowerPoint</Application>
  <PresentationFormat>Custom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Sniglet</vt:lpstr>
      <vt:lpstr>Calibri</vt:lpstr>
      <vt:lpstr>Arial</vt:lpstr>
      <vt:lpstr>Cloud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Colorful Playful Food Store Presentation</dc:title>
  <dc:creator>Prudhvi Pathipati</dc:creator>
  <cp:lastModifiedBy>Prudhvi Pathipati</cp:lastModifiedBy>
  <cp:revision>3</cp:revision>
  <dcterms:created xsi:type="dcterms:W3CDTF">2006-08-16T00:00:00Z</dcterms:created>
  <dcterms:modified xsi:type="dcterms:W3CDTF">2025-05-01T06:14:17Z</dcterms:modified>
  <dc:identifier>DAGmFRckGuE</dc:identifier>
</cp:coreProperties>
</file>